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9" r:id="rId2"/>
    <p:sldId id="352" r:id="rId3"/>
    <p:sldId id="257" r:id="rId4"/>
    <p:sldId id="328" r:id="rId5"/>
    <p:sldId id="332" r:id="rId6"/>
    <p:sldId id="334" r:id="rId7"/>
    <p:sldId id="355" r:id="rId8"/>
    <p:sldId id="341" r:id="rId9"/>
    <p:sldId id="353" r:id="rId10"/>
    <p:sldId id="354" r:id="rId11"/>
    <p:sldId id="34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80D69-4E63-4CD6-987E-577E80903B0C}" v="2" dt="2022-09-18T17:51:31.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2" d="100"/>
          <a:sy n="62" d="100"/>
        </p:scale>
        <p:origin x="138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FD980D69-4E63-4CD6-987E-577E80903B0C}"/>
    <pc:docChg chg="custSel addSld modSld">
      <pc:chgData name="Shez Coe" userId="33dce8b0-20b7-4564-ba3f-2d1de026c56c" providerId="ADAL" clId="{FD980D69-4E63-4CD6-987E-577E80903B0C}" dt="2022-09-18T17:51:27.796" v="112" actId="20577"/>
      <pc:docMkLst>
        <pc:docMk/>
      </pc:docMkLst>
      <pc:sldChg chg="addSp delSp modSp mod">
        <pc:chgData name="Shez Coe" userId="33dce8b0-20b7-4564-ba3f-2d1de026c56c" providerId="ADAL" clId="{FD980D69-4E63-4CD6-987E-577E80903B0C}" dt="2022-09-18T17:15:02.815" v="0" actId="26606"/>
        <pc:sldMkLst>
          <pc:docMk/>
          <pc:sldMk cId="2041659776" sldId="334"/>
        </pc:sldMkLst>
        <pc:spChg chg="del">
          <ac:chgData name="Shez Coe" userId="33dce8b0-20b7-4564-ba3f-2d1de026c56c" providerId="ADAL" clId="{FD980D69-4E63-4CD6-987E-577E80903B0C}" dt="2022-09-18T17:15:02.815" v="0" actId="26606"/>
          <ac:spMkLst>
            <pc:docMk/>
            <pc:sldMk cId="2041659776" sldId="334"/>
            <ac:spMk id="24" creationId="{F3060C83-F051-4F0E-ABAD-AA0DFC48B218}"/>
          </ac:spMkLst>
        </pc:spChg>
        <pc:spChg chg="del">
          <ac:chgData name="Shez Coe" userId="33dce8b0-20b7-4564-ba3f-2d1de026c56c" providerId="ADAL" clId="{FD980D69-4E63-4CD6-987E-577E80903B0C}" dt="2022-09-18T17:15:02.815" v="0" actId="26606"/>
          <ac:spMkLst>
            <pc:docMk/>
            <pc:sldMk cId="2041659776" sldId="334"/>
            <ac:spMk id="26" creationId="{83C98ABE-055B-441F-B07E-44F97F083C39}"/>
          </ac:spMkLst>
        </pc:spChg>
        <pc:spChg chg="del">
          <ac:chgData name="Shez Coe" userId="33dce8b0-20b7-4564-ba3f-2d1de026c56c" providerId="ADAL" clId="{FD980D69-4E63-4CD6-987E-577E80903B0C}" dt="2022-09-18T17:15:02.815" v="0" actId="26606"/>
          <ac:spMkLst>
            <pc:docMk/>
            <pc:sldMk cId="2041659776" sldId="334"/>
            <ac:spMk id="28" creationId="{29FDB030-9B49-4CED-8CCD-4D99382388AC}"/>
          </ac:spMkLst>
        </pc:spChg>
        <pc:spChg chg="del">
          <ac:chgData name="Shez Coe" userId="33dce8b0-20b7-4564-ba3f-2d1de026c56c" providerId="ADAL" clId="{FD980D69-4E63-4CD6-987E-577E80903B0C}" dt="2022-09-18T17:15:02.815" v="0" actId="26606"/>
          <ac:spMkLst>
            <pc:docMk/>
            <pc:sldMk cId="2041659776" sldId="334"/>
            <ac:spMk id="30" creationId="{3783CA14-24A1-485C-8B30-D6A5D87987AD}"/>
          </ac:spMkLst>
        </pc:spChg>
        <pc:spChg chg="del">
          <ac:chgData name="Shez Coe" userId="33dce8b0-20b7-4564-ba3f-2d1de026c56c" providerId="ADAL" clId="{FD980D69-4E63-4CD6-987E-577E80903B0C}" dt="2022-09-18T17:15:02.815" v="0" actId="26606"/>
          <ac:spMkLst>
            <pc:docMk/>
            <pc:sldMk cId="2041659776" sldId="334"/>
            <ac:spMk id="32" creationId="{9A97C86A-04D6-40F7-AE84-31AB43E6A846}"/>
          </ac:spMkLst>
        </pc:spChg>
        <pc:spChg chg="del">
          <ac:chgData name="Shez Coe" userId="33dce8b0-20b7-4564-ba3f-2d1de026c56c" providerId="ADAL" clId="{FD980D69-4E63-4CD6-987E-577E80903B0C}" dt="2022-09-18T17:15:02.815" v="0" actId="26606"/>
          <ac:spMkLst>
            <pc:docMk/>
            <pc:sldMk cId="2041659776" sldId="334"/>
            <ac:spMk id="34" creationId="{FF9F2414-84E8-453E-B1F3-389FDE8192D9}"/>
          </ac:spMkLst>
        </pc:spChg>
        <pc:spChg chg="del">
          <ac:chgData name="Shez Coe" userId="33dce8b0-20b7-4564-ba3f-2d1de026c56c" providerId="ADAL" clId="{FD980D69-4E63-4CD6-987E-577E80903B0C}" dt="2022-09-18T17:15:02.815" v="0" actId="26606"/>
          <ac:spMkLst>
            <pc:docMk/>
            <pc:sldMk cId="2041659776" sldId="334"/>
            <ac:spMk id="36" creationId="{3ECA69A1-7536-43AC-85EF-C7106179F5ED}"/>
          </ac:spMkLst>
        </pc:spChg>
        <pc:spChg chg="add">
          <ac:chgData name="Shez Coe" userId="33dce8b0-20b7-4564-ba3f-2d1de026c56c" providerId="ADAL" clId="{FD980D69-4E63-4CD6-987E-577E80903B0C}" dt="2022-09-18T17:15:02.815" v="0" actId="26606"/>
          <ac:spMkLst>
            <pc:docMk/>
            <pc:sldMk cId="2041659776" sldId="334"/>
            <ac:spMk id="41" creationId="{01D0AF59-99C3-4251-AB9A-C966C6AD4400}"/>
          </ac:spMkLst>
        </pc:spChg>
        <pc:spChg chg="add">
          <ac:chgData name="Shez Coe" userId="33dce8b0-20b7-4564-ba3f-2d1de026c56c" providerId="ADAL" clId="{FD980D69-4E63-4CD6-987E-577E80903B0C}" dt="2022-09-18T17:15:02.815" v="0" actId="26606"/>
          <ac:spMkLst>
            <pc:docMk/>
            <pc:sldMk cId="2041659776" sldId="334"/>
            <ac:spMk id="43" creationId="{1855405F-37A2-4869-9154-F8BE3BECE6C3}"/>
          </ac:spMkLst>
        </pc:spChg>
        <pc:graphicFrameChg chg="mod modGraphic">
          <ac:chgData name="Shez Coe" userId="33dce8b0-20b7-4564-ba3f-2d1de026c56c" providerId="ADAL" clId="{FD980D69-4E63-4CD6-987E-577E80903B0C}" dt="2022-09-18T17:15:02.815" v="0" actId="26606"/>
          <ac:graphicFrameMkLst>
            <pc:docMk/>
            <pc:sldMk cId="2041659776" sldId="334"/>
            <ac:graphicFrameMk id="2" creationId="{00000000-0000-0000-0000-000000000000}"/>
          </ac:graphicFrameMkLst>
        </pc:graphicFrameChg>
      </pc:sldChg>
      <pc:sldChg chg="addSp modSp new mod setBg">
        <pc:chgData name="Shez Coe" userId="33dce8b0-20b7-4564-ba3f-2d1de026c56c" providerId="ADAL" clId="{FD980D69-4E63-4CD6-987E-577E80903B0C}" dt="2022-09-18T17:51:27.796" v="112" actId="20577"/>
        <pc:sldMkLst>
          <pc:docMk/>
          <pc:sldMk cId="1389678354" sldId="355"/>
        </pc:sldMkLst>
        <pc:spChg chg="add mod">
          <ac:chgData name="Shez Coe" userId="33dce8b0-20b7-4564-ba3f-2d1de026c56c" providerId="ADAL" clId="{FD980D69-4E63-4CD6-987E-577E80903B0C}" dt="2022-09-18T17:21:31.352" v="10" actId="5793"/>
          <ac:spMkLst>
            <pc:docMk/>
            <pc:sldMk cId="1389678354" sldId="355"/>
            <ac:spMk id="3" creationId="{25B26A2A-B7F1-43D5-B14E-B1570AF53FB2}"/>
          </ac:spMkLst>
        </pc:spChg>
        <pc:spChg chg="add">
          <ac:chgData name="Shez Coe" userId="33dce8b0-20b7-4564-ba3f-2d1de026c56c" providerId="ADAL" clId="{FD980D69-4E63-4CD6-987E-577E80903B0C}" dt="2022-09-18T17:20:59.434" v="3" actId="26606"/>
          <ac:spMkLst>
            <pc:docMk/>
            <pc:sldMk cId="1389678354" sldId="355"/>
            <ac:spMk id="8" creationId="{2B566528-1B12-4246-9431-5C2D7D081168}"/>
          </ac:spMkLst>
        </pc:spChg>
        <pc:spChg chg="add mod">
          <ac:chgData name="Shez Coe" userId="33dce8b0-20b7-4564-ba3f-2d1de026c56c" providerId="ADAL" clId="{FD980D69-4E63-4CD6-987E-577E80903B0C}" dt="2022-09-18T17:51:27.796" v="112" actId="20577"/>
          <ac:spMkLst>
            <pc:docMk/>
            <pc:sldMk cId="1389678354" sldId="355"/>
            <ac:spMk id="9" creationId="{ED4257AA-F40D-42F1-9B0B-D67A5E464A23}"/>
          </ac:spMkLst>
        </pc:spChg>
        <pc:spChg chg="add">
          <ac:chgData name="Shez Coe" userId="33dce8b0-20b7-4564-ba3f-2d1de026c56c" providerId="ADAL" clId="{FD980D69-4E63-4CD6-987E-577E80903B0C}" dt="2022-09-18T17:20:59.434" v="3" actId="26606"/>
          <ac:spMkLst>
            <pc:docMk/>
            <pc:sldMk cId="1389678354" sldId="355"/>
            <ac:spMk id="10" creationId="{2E80C965-DB6D-4F81-9E9E-B027384D0BD6}"/>
          </ac:spMkLst>
        </pc:spChg>
        <pc:spChg chg="add">
          <ac:chgData name="Shez Coe" userId="33dce8b0-20b7-4564-ba3f-2d1de026c56c" providerId="ADAL" clId="{FD980D69-4E63-4CD6-987E-577E80903B0C}" dt="2022-09-18T17:20:59.434" v="3" actId="26606"/>
          <ac:spMkLst>
            <pc:docMk/>
            <pc:sldMk cId="1389678354" sldId="355"/>
            <ac:spMk id="12" creationId="{A580F890-B085-4E95-96AA-55AEBEC5CE6E}"/>
          </ac:spMkLst>
        </pc:spChg>
        <pc:spChg chg="add">
          <ac:chgData name="Shez Coe" userId="33dce8b0-20b7-4564-ba3f-2d1de026c56c" providerId="ADAL" clId="{FD980D69-4E63-4CD6-987E-577E80903B0C}" dt="2022-09-18T17:20:59.434" v="3" actId="26606"/>
          <ac:spMkLst>
            <pc:docMk/>
            <pc:sldMk cId="1389678354" sldId="355"/>
            <ac:spMk id="14" creationId="{D3F51FEB-38FB-4F6C-9F7B-2F2AFAB65463}"/>
          </ac:spMkLst>
        </pc:spChg>
        <pc:spChg chg="add">
          <ac:chgData name="Shez Coe" userId="33dce8b0-20b7-4564-ba3f-2d1de026c56c" providerId="ADAL" clId="{FD980D69-4E63-4CD6-987E-577E80903B0C}" dt="2022-09-18T17:20:59.434" v="3" actId="26606"/>
          <ac:spMkLst>
            <pc:docMk/>
            <pc:sldMk cId="1389678354" sldId="355"/>
            <ac:spMk id="16" creationId="{1E547BA6-BAE0-43BB-A7CA-60F69CE252F0}"/>
          </ac:spMkLst>
        </pc:spChg>
      </pc:sldChg>
    </pc:docChg>
  </pc:docChgLst>
  <pc:docChgLst>
    <pc:chgData name="Shez Coe" userId="33dce8b0-20b7-4564-ba3f-2d1de026c56c" providerId="ADAL" clId="{F2AAD518-E1E0-4F44-A147-649257F13015}"/>
    <pc:docChg chg="undo custSel delSld modSld sldOrd">
      <pc:chgData name="Shez Coe" userId="33dce8b0-20b7-4564-ba3f-2d1de026c56c" providerId="ADAL" clId="{F2AAD518-E1E0-4F44-A147-649257F13015}" dt="2022-05-26T14:34:43.620" v="76" actId="26606"/>
      <pc:docMkLst>
        <pc:docMk/>
      </pc:docMkLst>
      <pc:sldChg chg="modSp">
        <pc:chgData name="Shez Coe" userId="33dce8b0-20b7-4564-ba3f-2d1de026c56c" providerId="ADAL" clId="{F2AAD518-E1E0-4F44-A147-649257F13015}" dt="2022-05-26T14:02:15.230" v="1" actId="20577"/>
        <pc:sldMkLst>
          <pc:docMk/>
          <pc:sldMk cId="4005266219" sldId="257"/>
        </pc:sldMkLst>
        <pc:spChg chg="mod">
          <ac:chgData name="Shez Coe" userId="33dce8b0-20b7-4564-ba3f-2d1de026c56c" providerId="ADAL" clId="{F2AAD518-E1E0-4F44-A147-649257F13015}" dt="2022-05-26T14:02:15.230" v="1" actId="20577"/>
          <ac:spMkLst>
            <pc:docMk/>
            <pc:sldMk cId="4005266219" sldId="257"/>
            <ac:spMk id="2" creationId="{15F22EDC-953F-4901-B624-1BA6A3F9FE92}"/>
          </ac:spMkLst>
        </pc:spChg>
      </pc:sldChg>
      <pc:sldChg chg="ord">
        <pc:chgData name="Shez Coe" userId="33dce8b0-20b7-4564-ba3f-2d1de026c56c" providerId="ADAL" clId="{F2AAD518-E1E0-4F44-A147-649257F13015}" dt="2022-05-26T14:32:46.806" v="41"/>
        <pc:sldMkLst>
          <pc:docMk/>
          <pc:sldMk cId="495410865" sldId="328"/>
        </pc:sldMkLst>
      </pc:sldChg>
      <pc:sldChg chg="ord">
        <pc:chgData name="Shez Coe" userId="33dce8b0-20b7-4564-ba3f-2d1de026c56c" providerId="ADAL" clId="{F2AAD518-E1E0-4F44-A147-649257F13015}" dt="2022-05-26T14:32:49.155" v="43"/>
        <pc:sldMkLst>
          <pc:docMk/>
          <pc:sldMk cId="2097009224" sldId="332"/>
        </pc:sldMkLst>
      </pc:sldChg>
      <pc:sldChg chg="addSp delSp modSp mod ord">
        <pc:chgData name="Shez Coe" userId="33dce8b0-20b7-4564-ba3f-2d1de026c56c" providerId="ADAL" clId="{F2AAD518-E1E0-4F44-A147-649257F13015}" dt="2022-05-26T14:34:43.620" v="76" actId="26606"/>
        <pc:sldMkLst>
          <pc:docMk/>
          <pc:sldMk cId="2041659776" sldId="334"/>
        </pc:sldMkLst>
        <pc:spChg chg="add del">
          <ac:chgData name="Shez Coe" userId="33dce8b0-20b7-4564-ba3f-2d1de026c56c" providerId="ADAL" clId="{F2AAD518-E1E0-4F44-A147-649257F13015}" dt="2022-05-26T14:34:43.620" v="76" actId="26606"/>
          <ac:spMkLst>
            <pc:docMk/>
            <pc:sldMk cId="2041659776" sldId="334"/>
            <ac:spMk id="7" creationId="{F3060C83-F051-4F0E-ABAD-AA0DFC48B218}"/>
          </ac:spMkLst>
        </pc:spChg>
        <pc:spChg chg="add del">
          <ac:chgData name="Shez Coe" userId="33dce8b0-20b7-4564-ba3f-2d1de026c56c" providerId="ADAL" clId="{F2AAD518-E1E0-4F44-A147-649257F13015}" dt="2022-05-26T14:34:43.620" v="76" actId="26606"/>
          <ac:spMkLst>
            <pc:docMk/>
            <pc:sldMk cId="2041659776" sldId="334"/>
            <ac:spMk id="9" creationId="{83C98ABE-055B-441F-B07E-44F97F083C39}"/>
          </ac:spMkLst>
        </pc:spChg>
        <pc:spChg chg="add del">
          <ac:chgData name="Shez Coe" userId="33dce8b0-20b7-4564-ba3f-2d1de026c56c" providerId="ADAL" clId="{F2AAD518-E1E0-4F44-A147-649257F13015}" dt="2022-05-26T14:34:43.620" v="76" actId="26606"/>
          <ac:spMkLst>
            <pc:docMk/>
            <pc:sldMk cId="2041659776" sldId="334"/>
            <ac:spMk id="11" creationId="{29FDB030-9B49-4CED-8CCD-4D99382388AC}"/>
          </ac:spMkLst>
        </pc:spChg>
        <pc:spChg chg="add del">
          <ac:chgData name="Shez Coe" userId="33dce8b0-20b7-4564-ba3f-2d1de026c56c" providerId="ADAL" clId="{F2AAD518-E1E0-4F44-A147-649257F13015}" dt="2022-05-26T14:34:43.620" v="76" actId="26606"/>
          <ac:spMkLst>
            <pc:docMk/>
            <pc:sldMk cId="2041659776" sldId="334"/>
            <ac:spMk id="13" creationId="{3783CA14-24A1-485C-8B30-D6A5D87987AD}"/>
          </ac:spMkLst>
        </pc:spChg>
        <pc:spChg chg="add del">
          <ac:chgData name="Shez Coe" userId="33dce8b0-20b7-4564-ba3f-2d1de026c56c" providerId="ADAL" clId="{F2AAD518-E1E0-4F44-A147-649257F13015}" dt="2022-05-26T14:34:43.620" v="76" actId="26606"/>
          <ac:spMkLst>
            <pc:docMk/>
            <pc:sldMk cId="2041659776" sldId="334"/>
            <ac:spMk id="15" creationId="{9A97C86A-04D6-40F7-AE84-31AB43E6A846}"/>
          </ac:spMkLst>
        </pc:spChg>
        <pc:spChg chg="add del">
          <ac:chgData name="Shez Coe" userId="33dce8b0-20b7-4564-ba3f-2d1de026c56c" providerId="ADAL" clId="{F2AAD518-E1E0-4F44-A147-649257F13015}" dt="2022-05-26T14:34:43.620" v="76" actId="26606"/>
          <ac:spMkLst>
            <pc:docMk/>
            <pc:sldMk cId="2041659776" sldId="334"/>
            <ac:spMk id="17" creationId="{FF9F2414-84E8-453E-B1F3-389FDE8192D9}"/>
          </ac:spMkLst>
        </pc:spChg>
        <pc:spChg chg="add del">
          <ac:chgData name="Shez Coe" userId="33dce8b0-20b7-4564-ba3f-2d1de026c56c" providerId="ADAL" clId="{F2AAD518-E1E0-4F44-A147-649257F13015}" dt="2022-05-26T14:34:43.620" v="76" actId="26606"/>
          <ac:spMkLst>
            <pc:docMk/>
            <pc:sldMk cId="2041659776" sldId="334"/>
            <ac:spMk id="19" creationId="{3ECA69A1-7536-43AC-85EF-C7106179F5ED}"/>
          </ac:spMkLst>
        </pc:spChg>
        <pc:spChg chg="add">
          <ac:chgData name="Shez Coe" userId="33dce8b0-20b7-4564-ba3f-2d1de026c56c" providerId="ADAL" clId="{F2AAD518-E1E0-4F44-A147-649257F13015}" dt="2022-05-26T14:34:43.620" v="76" actId="26606"/>
          <ac:spMkLst>
            <pc:docMk/>
            <pc:sldMk cId="2041659776" sldId="334"/>
            <ac:spMk id="24" creationId="{F3060C83-F051-4F0E-ABAD-AA0DFC48B218}"/>
          </ac:spMkLst>
        </pc:spChg>
        <pc:spChg chg="add">
          <ac:chgData name="Shez Coe" userId="33dce8b0-20b7-4564-ba3f-2d1de026c56c" providerId="ADAL" clId="{F2AAD518-E1E0-4F44-A147-649257F13015}" dt="2022-05-26T14:34:43.620" v="76" actId="26606"/>
          <ac:spMkLst>
            <pc:docMk/>
            <pc:sldMk cId="2041659776" sldId="334"/>
            <ac:spMk id="26" creationId="{83C98ABE-055B-441F-B07E-44F97F083C39}"/>
          </ac:spMkLst>
        </pc:spChg>
        <pc:spChg chg="add">
          <ac:chgData name="Shez Coe" userId="33dce8b0-20b7-4564-ba3f-2d1de026c56c" providerId="ADAL" clId="{F2AAD518-E1E0-4F44-A147-649257F13015}" dt="2022-05-26T14:34:43.620" v="76" actId="26606"/>
          <ac:spMkLst>
            <pc:docMk/>
            <pc:sldMk cId="2041659776" sldId="334"/>
            <ac:spMk id="28" creationId="{29FDB030-9B49-4CED-8CCD-4D99382388AC}"/>
          </ac:spMkLst>
        </pc:spChg>
        <pc:spChg chg="add">
          <ac:chgData name="Shez Coe" userId="33dce8b0-20b7-4564-ba3f-2d1de026c56c" providerId="ADAL" clId="{F2AAD518-E1E0-4F44-A147-649257F13015}" dt="2022-05-26T14:34:43.620" v="76" actId="26606"/>
          <ac:spMkLst>
            <pc:docMk/>
            <pc:sldMk cId="2041659776" sldId="334"/>
            <ac:spMk id="30" creationId="{3783CA14-24A1-485C-8B30-D6A5D87987AD}"/>
          </ac:spMkLst>
        </pc:spChg>
        <pc:spChg chg="add">
          <ac:chgData name="Shez Coe" userId="33dce8b0-20b7-4564-ba3f-2d1de026c56c" providerId="ADAL" clId="{F2AAD518-E1E0-4F44-A147-649257F13015}" dt="2022-05-26T14:34:43.620" v="76" actId="26606"/>
          <ac:spMkLst>
            <pc:docMk/>
            <pc:sldMk cId="2041659776" sldId="334"/>
            <ac:spMk id="32" creationId="{9A97C86A-04D6-40F7-AE84-31AB43E6A846}"/>
          </ac:spMkLst>
        </pc:spChg>
        <pc:spChg chg="add">
          <ac:chgData name="Shez Coe" userId="33dce8b0-20b7-4564-ba3f-2d1de026c56c" providerId="ADAL" clId="{F2AAD518-E1E0-4F44-A147-649257F13015}" dt="2022-05-26T14:34:43.620" v="76" actId="26606"/>
          <ac:spMkLst>
            <pc:docMk/>
            <pc:sldMk cId="2041659776" sldId="334"/>
            <ac:spMk id="34" creationId="{FF9F2414-84E8-453E-B1F3-389FDE8192D9}"/>
          </ac:spMkLst>
        </pc:spChg>
        <pc:spChg chg="add">
          <ac:chgData name="Shez Coe" userId="33dce8b0-20b7-4564-ba3f-2d1de026c56c" providerId="ADAL" clId="{F2AAD518-E1E0-4F44-A147-649257F13015}" dt="2022-05-26T14:34:43.620" v="76" actId="26606"/>
          <ac:spMkLst>
            <pc:docMk/>
            <pc:sldMk cId="2041659776" sldId="334"/>
            <ac:spMk id="36" creationId="{3ECA69A1-7536-43AC-85EF-C7106179F5ED}"/>
          </ac:spMkLst>
        </pc:spChg>
        <pc:graphicFrameChg chg="add mod modGraphic">
          <ac:chgData name="Shez Coe" userId="33dce8b0-20b7-4564-ba3f-2d1de026c56c" providerId="ADAL" clId="{F2AAD518-E1E0-4F44-A147-649257F13015}" dt="2022-05-26T14:34:43.620" v="76" actId="26606"/>
          <ac:graphicFrameMkLst>
            <pc:docMk/>
            <pc:sldMk cId="2041659776" sldId="334"/>
            <ac:graphicFrameMk id="2" creationId="{00000000-0000-0000-0000-000000000000}"/>
          </ac:graphicFrameMkLst>
        </pc:graphicFrameChg>
      </pc:sldChg>
      <pc:sldChg chg="addSp delSp modSp mod">
        <pc:chgData name="Shez Coe" userId="33dce8b0-20b7-4564-ba3f-2d1de026c56c" providerId="ADAL" clId="{F2AAD518-E1E0-4F44-A147-649257F13015}" dt="2022-05-26T14:04:09.574" v="36" actId="478"/>
        <pc:sldMkLst>
          <pc:docMk/>
          <pc:sldMk cId="830430840" sldId="341"/>
        </pc:sldMkLst>
        <pc:spChg chg="mod">
          <ac:chgData name="Shez Coe" userId="33dce8b0-20b7-4564-ba3f-2d1de026c56c" providerId="ADAL" clId="{F2AAD518-E1E0-4F44-A147-649257F13015}" dt="2022-05-26T14:02:53.597" v="33" actId="20577"/>
          <ac:spMkLst>
            <pc:docMk/>
            <pc:sldMk cId="830430840" sldId="341"/>
            <ac:spMk id="2" creationId="{00000000-0000-0000-0000-000000000000}"/>
          </ac:spMkLst>
        </pc:spChg>
        <pc:spChg chg="del mod">
          <ac:chgData name="Shez Coe" userId="33dce8b0-20b7-4564-ba3f-2d1de026c56c" providerId="ADAL" clId="{F2AAD518-E1E0-4F44-A147-649257F13015}" dt="2022-05-26T14:04:06.582" v="35" actId="478"/>
          <ac:spMkLst>
            <pc:docMk/>
            <pc:sldMk cId="830430840" sldId="341"/>
            <ac:spMk id="3" creationId="{00000000-0000-0000-0000-000000000000}"/>
          </ac:spMkLst>
        </pc:spChg>
        <pc:spChg chg="add del mod">
          <ac:chgData name="Shez Coe" userId="33dce8b0-20b7-4564-ba3f-2d1de026c56c" providerId="ADAL" clId="{F2AAD518-E1E0-4F44-A147-649257F13015}" dt="2022-05-26T14:04:09.574" v="36" actId="478"/>
          <ac:spMkLst>
            <pc:docMk/>
            <pc:sldMk cId="830430840" sldId="341"/>
            <ac:spMk id="5" creationId="{B17E73C4-58F1-412C-965C-E0901E8591AC}"/>
          </ac:spMkLst>
        </pc:spChg>
      </pc:sldChg>
      <pc:sldChg chg="del">
        <pc:chgData name="Shez Coe" userId="33dce8b0-20b7-4564-ba3f-2d1de026c56c" providerId="ADAL" clId="{F2AAD518-E1E0-4F44-A147-649257F13015}" dt="2022-05-26T14:32:41.591" v="38" actId="2696"/>
        <pc:sldMkLst>
          <pc:docMk/>
          <pc:sldMk cId="1738753111" sldId="347"/>
        </pc:sldMkLst>
      </pc:sldChg>
      <pc:sldChg chg="del">
        <pc:chgData name="Shez Coe" userId="33dce8b0-20b7-4564-ba3f-2d1de026c56c" providerId="ADAL" clId="{F2AAD518-E1E0-4F44-A147-649257F13015}" dt="2022-05-26T14:32:13.682" v="37" actId="2696"/>
        <pc:sldMkLst>
          <pc:docMk/>
          <pc:sldMk cId="2433672706" sldId="353"/>
        </pc:sldMkLst>
      </pc:sldChg>
      <pc:sldChg chg="del">
        <pc:chgData name="Shez Coe" userId="33dce8b0-20b7-4564-ba3f-2d1de026c56c" providerId="ADAL" clId="{F2AAD518-E1E0-4F44-A147-649257F13015}" dt="2022-05-26T14:32:41.591" v="38" actId="2696"/>
        <pc:sldMkLst>
          <pc:docMk/>
          <pc:sldMk cId="2245204353" sldId="354"/>
        </pc:sldMkLst>
      </pc:sldChg>
      <pc:sldChg chg="del">
        <pc:chgData name="Shez Coe" userId="33dce8b0-20b7-4564-ba3f-2d1de026c56c" providerId="ADAL" clId="{F2AAD518-E1E0-4F44-A147-649257F13015}" dt="2022-05-26T14:32:43.867" v="39" actId="2696"/>
        <pc:sldMkLst>
          <pc:docMk/>
          <pc:sldMk cId="3176250142" sldId="355"/>
        </pc:sldMkLst>
      </pc:sldChg>
    </pc:docChg>
  </pc:docChgLst>
  <pc:docChgLst>
    <pc:chgData name="Shez Coe" userId="33dce8b0-20b7-4564-ba3f-2d1de026c56c" providerId="ADAL" clId="{416334D5-B347-4BB8-9E74-164231A61616}"/>
    <pc:docChg chg="modSld">
      <pc:chgData name="Shez Coe" userId="33dce8b0-20b7-4564-ba3f-2d1de026c56c" providerId="ADAL" clId="{416334D5-B347-4BB8-9E74-164231A61616}" dt="2022-06-23T12:42:42.105" v="1" actId="20577"/>
      <pc:docMkLst>
        <pc:docMk/>
      </pc:docMkLst>
      <pc:sldChg chg="modSp mod">
        <pc:chgData name="Shez Coe" userId="33dce8b0-20b7-4564-ba3f-2d1de026c56c" providerId="ADAL" clId="{416334D5-B347-4BB8-9E74-164231A61616}" dt="2022-06-23T12:42:42.105" v="1" actId="20577"/>
        <pc:sldMkLst>
          <pc:docMk/>
          <pc:sldMk cId="830430840" sldId="341"/>
        </pc:sldMkLst>
        <pc:spChg chg="mod">
          <ac:chgData name="Shez Coe" userId="33dce8b0-20b7-4564-ba3f-2d1de026c56c" providerId="ADAL" clId="{416334D5-B347-4BB8-9E74-164231A61616}" dt="2022-06-23T12:42:42.105" v="1" actId="20577"/>
          <ac:spMkLst>
            <pc:docMk/>
            <pc:sldMk cId="830430840" sldId="341"/>
            <ac:spMk id="2" creationId="{00000000-0000-0000-0000-000000000000}"/>
          </ac:spMkLst>
        </pc:spChg>
      </pc:sldChg>
    </pc:docChg>
  </pc:docChgLst>
  <pc:docChgLst>
    <pc:chgData name="Shez Coe" userId="33dce8b0-20b7-4564-ba3f-2d1de026c56c" providerId="ADAL" clId="{96D20B26-09D9-439A-A968-A43E812F9F2C}"/>
    <pc:docChg chg="custSel addSld delSld modSld">
      <pc:chgData name="Shez Coe" userId="33dce8b0-20b7-4564-ba3f-2d1de026c56c" providerId="ADAL" clId="{96D20B26-09D9-439A-A968-A43E812F9F2C}" dt="2022-07-22T11:02:59.251" v="170" actId="20577"/>
      <pc:docMkLst>
        <pc:docMk/>
      </pc:docMkLst>
      <pc:sldChg chg="modSp mod">
        <pc:chgData name="Shez Coe" userId="33dce8b0-20b7-4564-ba3f-2d1de026c56c" providerId="ADAL" clId="{96D20B26-09D9-439A-A968-A43E812F9F2C}" dt="2022-07-18T09:29:47.088" v="89" actId="27636"/>
        <pc:sldMkLst>
          <pc:docMk/>
          <pc:sldMk cId="4005266219" sldId="257"/>
        </pc:sldMkLst>
        <pc:spChg chg="mod">
          <ac:chgData name="Shez Coe" userId="33dce8b0-20b7-4564-ba3f-2d1de026c56c" providerId="ADAL" clId="{96D20B26-09D9-439A-A968-A43E812F9F2C}" dt="2022-07-18T09:29:47.088" v="89" actId="27636"/>
          <ac:spMkLst>
            <pc:docMk/>
            <pc:sldMk cId="4005266219" sldId="257"/>
            <ac:spMk id="2" creationId="{15F22EDC-953F-4901-B624-1BA6A3F9FE92}"/>
          </ac:spMkLst>
        </pc:spChg>
      </pc:sldChg>
      <pc:sldChg chg="addSp delSp modSp add del mod setBg delDesignElem">
        <pc:chgData name="Shez Coe" userId="33dce8b0-20b7-4564-ba3f-2d1de026c56c" providerId="ADAL" clId="{96D20B26-09D9-439A-A968-A43E812F9F2C}" dt="2022-07-21T10:55:45.059" v="96" actId="26606"/>
        <pc:sldMkLst>
          <pc:docMk/>
          <pc:sldMk cId="830430840" sldId="341"/>
        </pc:sldMkLst>
        <pc:spChg chg="mod">
          <ac:chgData name="Shez Coe" userId="33dce8b0-20b7-4564-ba3f-2d1de026c56c" providerId="ADAL" clId="{96D20B26-09D9-439A-A968-A43E812F9F2C}" dt="2022-07-21T10:55:45.059" v="96" actId="26606"/>
          <ac:spMkLst>
            <pc:docMk/>
            <pc:sldMk cId="830430840" sldId="341"/>
            <ac:spMk id="2" creationId="{00000000-0000-0000-0000-000000000000}"/>
          </ac:spMkLst>
        </pc:spChg>
        <pc:spChg chg="del">
          <ac:chgData name="Shez Coe" userId="33dce8b0-20b7-4564-ba3f-2d1de026c56c" providerId="ADAL" clId="{96D20B26-09D9-439A-A968-A43E812F9F2C}" dt="2022-07-21T10:55:45.059" v="96" actId="26606"/>
          <ac:spMkLst>
            <pc:docMk/>
            <pc:sldMk cId="830430840" sldId="341"/>
            <ac:spMk id="3" creationId="{00000000-0000-0000-0000-000000000000}"/>
          </ac:spMkLst>
        </pc:spChg>
        <pc:spChg chg="del">
          <ac:chgData name="Shez Coe" userId="33dce8b0-20b7-4564-ba3f-2d1de026c56c" providerId="ADAL" clId="{96D20B26-09D9-439A-A968-A43E812F9F2C}" dt="2022-07-21T10:55:28.167" v="95"/>
          <ac:spMkLst>
            <pc:docMk/>
            <pc:sldMk cId="830430840" sldId="341"/>
            <ac:spMk id="8" creationId="{DBF61EA3-B236-439E-9C0B-340980D56BEE}"/>
          </ac:spMkLst>
        </pc:spChg>
        <pc:spChg chg="add">
          <ac:chgData name="Shez Coe" userId="33dce8b0-20b7-4564-ba3f-2d1de026c56c" providerId="ADAL" clId="{96D20B26-09D9-439A-A968-A43E812F9F2C}" dt="2022-07-21T10:55:45.059" v="96" actId="26606"/>
          <ac:spMkLst>
            <pc:docMk/>
            <pc:sldMk cId="830430840" sldId="341"/>
            <ac:spMk id="9" creationId="{53B021B3-DE93-4AB7-8A18-CF5F1CED88B8}"/>
          </ac:spMkLst>
        </pc:spChg>
        <pc:spChg chg="add">
          <ac:chgData name="Shez Coe" userId="33dce8b0-20b7-4564-ba3f-2d1de026c56c" providerId="ADAL" clId="{96D20B26-09D9-439A-A968-A43E812F9F2C}" dt="2022-07-21T10:55:45.059" v="96" actId="26606"/>
          <ac:spMkLst>
            <pc:docMk/>
            <pc:sldMk cId="830430840" sldId="341"/>
            <ac:spMk id="11" creationId="{52D502E5-F6B4-4D58-B4AE-FC466FF15EE8}"/>
          </ac:spMkLst>
        </pc:spChg>
        <pc:spChg chg="add">
          <ac:chgData name="Shez Coe" userId="33dce8b0-20b7-4564-ba3f-2d1de026c56c" providerId="ADAL" clId="{96D20B26-09D9-439A-A968-A43E812F9F2C}" dt="2022-07-21T10:55:45.059" v="96" actId="26606"/>
          <ac:spMkLst>
            <pc:docMk/>
            <pc:sldMk cId="830430840" sldId="341"/>
            <ac:spMk id="13" creationId="{9DECDBF4-02B6-4BB4-B65B-B8107AD6A9E8}"/>
          </ac:spMkLst>
        </pc:spChg>
        <pc:spChg chg="del">
          <ac:chgData name="Shez Coe" userId="33dce8b0-20b7-4564-ba3f-2d1de026c56c" providerId="ADAL" clId="{96D20B26-09D9-439A-A968-A43E812F9F2C}" dt="2022-07-21T10:55:28.167" v="95"/>
          <ac:spMkLst>
            <pc:docMk/>
            <pc:sldMk cId="830430840" sldId="341"/>
            <ac:spMk id="14" creationId="{E659831F-0D9A-4C63-9EBB-8435B85A440F}"/>
          </ac:spMkLst>
        </pc:spChg>
        <pc:grpChg chg="del">
          <ac:chgData name="Shez Coe" userId="33dce8b0-20b7-4564-ba3f-2d1de026c56c" providerId="ADAL" clId="{96D20B26-09D9-439A-A968-A43E812F9F2C}" dt="2022-07-21T10:55:28.167" v="95"/>
          <ac:grpSpMkLst>
            <pc:docMk/>
            <pc:sldMk cId="830430840" sldId="341"/>
            <ac:grpSpMk id="10" creationId="{28FAF094-D087-493F-8DF9-A486C2D6BBAA}"/>
          </ac:grpSpMkLst>
        </pc:grpChg>
        <pc:graphicFrameChg chg="add">
          <ac:chgData name="Shez Coe" userId="33dce8b0-20b7-4564-ba3f-2d1de026c56c" providerId="ADAL" clId="{96D20B26-09D9-439A-A968-A43E812F9F2C}" dt="2022-07-21T10:55:45.059" v="96" actId="26606"/>
          <ac:graphicFrameMkLst>
            <pc:docMk/>
            <pc:sldMk cId="830430840" sldId="341"/>
            <ac:graphicFrameMk id="6" creationId="{D0666172-4B85-FFB3-B7F9-987BD42B860D}"/>
          </ac:graphicFrameMkLst>
        </pc:graphicFrameChg>
      </pc:sldChg>
      <pc:sldChg chg="addSp delSp modSp add mod setBg delDesignElem">
        <pc:chgData name="Shez Coe" userId="33dce8b0-20b7-4564-ba3f-2d1de026c56c" providerId="ADAL" clId="{96D20B26-09D9-439A-A968-A43E812F9F2C}" dt="2022-07-22T11:02:59.251" v="170" actId="20577"/>
        <pc:sldMkLst>
          <pc:docMk/>
          <pc:sldMk cId="1738753111" sldId="347"/>
        </pc:sldMkLst>
        <pc:spChg chg="mod">
          <ac:chgData name="Shez Coe" userId="33dce8b0-20b7-4564-ba3f-2d1de026c56c" providerId="ADAL" clId="{96D20B26-09D9-439A-A968-A43E812F9F2C}" dt="2022-07-22T11:02:59.251" v="170" actId="20577"/>
          <ac:spMkLst>
            <pc:docMk/>
            <pc:sldMk cId="1738753111" sldId="347"/>
            <ac:spMk id="2" creationId="{00000000-0000-0000-0000-000000000000}"/>
          </ac:spMkLst>
        </pc:spChg>
        <pc:spChg chg="add">
          <ac:chgData name="Shez Coe" userId="33dce8b0-20b7-4564-ba3f-2d1de026c56c" providerId="ADAL" clId="{96D20B26-09D9-439A-A968-A43E812F9F2C}" dt="2022-07-21T10:55:59.207" v="101" actId="26606"/>
          <ac:spMkLst>
            <pc:docMk/>
            <pc:sldMk cId="1738753111" sldId="347"/>
            <ac:spMk id="4" creationId="{5463EB0A-3D7C-4AA5-BFA5-8EE5B4BA5624}"/>
          </ac:spMkLst>
        </pc:spChg>
        <pc:spChg chg="add">
          <ac:chgData name="Shez Coe" userId="33dce8b0-20b7-4564-ba3f-2d1de026c56c" providerId="ADAL" clId="{96D20B26-09D9-439A-A968-A43E812F9F2C}" dt="2022-07-21T10:55:59.207" v="101" actId="26606"/>
          <ac:spMkLst>
            <pc:docMk/>
            <pc:sldMk cId="1738753111" sldId="347"/>
            <ac:spMk id="5" creationId="{7945AD00-F967-454D-A4B2-39ABA5C88C20}"/>
          </ac:spMkLst>
        </pc:spChg>
        <pc:spChg chg="add">
          <ac:chgData name="Shez Coe" userId="33dce8b0-20b7-4564-ba3f-2d1de026c56c" providerId="ADAL" clId="{96D20B26-09D9-439A-A968-A43E812F9F2C}" dt="2022-07-21T10:55:59.207" v="101" actId="26606"/>
          <ac:spMkLst>
            <pc:docMk/>
            <pc:sldMk cId="1738753111" sldId="347"/>
            <ac:spMk id="6" creationId="{E9BC5B79-B912-427C-8219-E3E50943FCDE}"/>
          </ac:spMkLst>
        </pc:spChg>
        <pc:spChg chg="del">
          <ac:chgData name="Shez Coe" userId="33dce8b0-20b7-4564-ba3f-2d1de026c56c" providerId="ADAL" clId="{96D20B26-09D9-439A-A968-A43E812F9F2C}" dt="2022-07-21T10:55:28.167" v="95"/>
          <ac:spMkLst>
            <pc:docMk/>
            <pc:sldMk cId="1738753111" sldId="347"/>
            <ac:spMk id="7" creationId="{4522B21E-B2B9-4C72-9A71-C87EFD137480}"/>
          </ac:spMkLst>
        </pc:spChg>
        <pc:spChg chg="del">
          <ac:chgData name="Shez Coe" userId="33dce8b0-20b7-4564-ba3f-2d1de026c56c" providerId="ADAL" clId="{96D20B26-09D9-439A-A968-A43E812F9F2C}" dt="2022-07-21T10:55:28.167" v="95"/>
          <ac:spMkLst>
            <pc:docMk/>
            <pc:sldMk cId="1738753111" sldId="347"/>
            <ac:spMk id="9" creationId="{5EB7D2A2-F448-44D4-938C-DC84CBCB3B1E}"/>
          </ac:spMkLst>
        </pc:spChg>
        <pc:spChg chg="del">
          <ac:chgData name="Shez Coe" userId="33dce8b0-20b7-4564-ba3f-2d1de026c56c" providerId="ADAL" clId="{96D20B26-09D9-439A-A968-A43E812F9F2C}" dt="2022-07-21T10:55:28.167" v="95"/>
          <ac:spMkLst>
            <pc:docMk/>
            <pc:sldMk cId="1738753111" sldId="347"/>
            <ac:spMk id="11" creationId="{871AEA07-1E14-44B4-8E55-64EF049CD66F}"/>
          </ac:spMkLst>
        </pc:spChg>
        <pc:cxnChg chg="del">
          <ac:chgData name="Shez Coe" userId="33dce8b0-20b7-4564-ba3f-2d1de026c56c" providerId="ADAL" clId="{96D20B26-09D9-439A-A968-A43E812F9F2C}" dt="2022-07-21T10:55:28.167" v="95"/>
          <ac:cxnSpMkLst>
            <pc:docMk/>
            <pc:sldMk cId="1738753111" sldId="347"/>
            <ac:cxnSpMk id="13" creationId="{F7C8EA93-3210-4C62-99E9-153C275E3A87}"/>
          </ac:cxnSpMkLst>
        </pc:cxnChg>
      </pc:sldChg>
      <pc:sldChg chg="addSp delSp modSp add del mod setBg delDesignElem">
        <pc:chgData name="Shez Coe" userId="33dce8b0-20b7-4564-ba3f-2d1de026c56c" providerId="ADAL" clId="{96D20B26-09D9-439A-A968-A43E812F9F2C}" dt="2022-07-20T10:55:07.221" v="90" actId="2696"/>
        <pc:sldMkLst>
          <pc:docMk/>
          <pc:sldMk cId="1824585120" sldId="351"/>
        </pc:sldMkLst>
        <pc:spChg chg="mod">
          <ac:chgData name="Shez Coe" userId="33dce8b0-20b7-4564-ba3f-2d1de026c56c" providerId="ADAL" clId="{96D20B26-09D9-439A-A968-A43E812F9F2C}" dt="2022-07-18T09:29:28.999" v="86" actId="113"/>
          <ac:spMkLst>
            <pc:docMk/>
            <pc:sldMk cId="1824585120" sldId="351"/>
            <ac:spMk id="2" creationId="{6D851F21-3C61-4F3F-9F73-612689BCCF40}"/>
          </ac:spMkLst>
        </pc:spChg>
        <pc:spChg chg="mod">
          <ac:chgData name="Shez Coe" userId="33dce8b0-20b7-4564-ba3f-2d1de026c56c" providerId="ADAL" clId="{96D20B26-09D9-439A-A968-A43E812F9F2C}" dt="2022-07-18T09:29:21.064" v="85" actId="20577"/>
          <ac:spMkLst>
            <pc:docMk/>
            <pc:sldMk cId="1824585120" sldId="351"/>
            <ac:spMk id="3" creationId="{241DD477-B8EA-4E40-9A01-8ACE873EE59A}"/>
          </ac:spMkLst>
        </pc:spChg>
        <pc:spChg chg="add del">
          <ac:chgData name="Shez Coe" userId="33dce8b0-20b7-4564-ba3f-2d1de026c56c" providerId="ADAL" clId="{96D20B26-09D9-439A-A968-A43E812F9F2C}" dt="2022-07-18T09:28:29.220" v="4" actId="26606"/>
          <ac:spMkLst>
            <pc:docMk/>
            <pc:sldMk cId="1824585120" sldId="351"/>
            <ac:spMk id="5" creationId="{907EF6B7-1338-4443-8C46-6A318D952DFD}"/>
          </ac:spMkLst>
        </pc:spChg>
        <pc:spChg chg="add del">
          <ac:chgData name="Shez Coe" userId="33dce8b0-20b7-4564-ba3f-2d1de026c56c" providerId="ADAL" clId="{96D20B26-09D9-439A-A968-A43E812F9F2C}" dt="2022-07-18T09:28:29.220" v="4" actId="26606"/>
          <ac:spMkLst>
            <pc:docMk/>
            <pc:sldMk cId="1824585120" sldId="351"/>
            <ac:spMk id="6" creationId="{DAAE4CDD-124C-4DCF-9584-B6033B545DD5}"/>
          </ac:spMkLst>
        </pc:spChg>
        <pc:spChg chg="del">
          <ac:chgData name="Shez Coe" userId="33dce8b0-20b7-4564-ba3f-2d1de026c56c" providerId="ADAL" clId="{96D20B26-09D9-439A-A968-A43E812F9F2C}" dt="2022-07-18T09:28:13.540" v="2"/>
          <ac:spMkLst>
            <pc:docMk/>
            <pc:sldMk cId="1824585120" sldId="351"/>
            <ac:spMk id="8" creationId="{DBF61EA3-B236-439E-9C0B-340980D56BEE}"/>
          </ac:spMkLst>
        </pc:spChg>
        <pc:spChg chg="add del">
          <ac:chgData name="Shez Coe" userId="33dce8b0-20b7-4564-ba3f-2d1de026c56c" providerId="ADAL" clId="{96D20B26-09D9-439A-A968-A43E812F9F2C}" dt="2022-07-18T09:28:29.220" v="4" actId="26606"/>
          <ac:spMkLst>
            <pc:docMk/>
            <pc:sldMk cId="1824585120" sldId="351"/>
            <ac:spMk id="12" creationId="{081E4A58-353D-44AE-B2FC-2A74E2E400F7}"/>
          </ac:spMkLst>
        </pc:spChg>
        <pc:spChg chg="del">
          <ac:chgData name="Shez Coe" userId="33dce8b0-20b7-4564-ba3f-2d1de026c56c" providerId="ADAL" clId="{96D20B26-09D9-439A-A968-A43E812F9F2C}" dt="2022-07-18T09:28:13.540" v="2"/>
          <ac:spMkLst>
            <pc:docMk/>
            <pc:sldMk cId="1824585120" sldId="351"/>
            <ac:spMk id="14" creationId="{E659831F-0D9A-4C63-9EBB-8435B85A440F}"/>
          </ac:spMkLst>
        </pc:spChg>
        <pc:spChg chg="add">
          <ac:chgData name="Shez Coe" userId="33dce8b0-20b7-4564-ba3f-2d1de026c56c" providerId="ADAL" clId="{96D20B26-09D9-439A-A968-A43E812F9F2C}" dt="2022-07-18T09:28:29.220" v="4" actId="26606"/>
          <ac:spMkLst>
            <pc:docMk/>
            <pc:sldMk cId="1824585120" sldId="351"/>
            <ac:spMk id="17" creationId="{1BB867FF-FC45-48F7-8104-F89BE54909F1}"/>
          </ac:spMkLst>
        </pc:spChg>
        <pc:spChg chg="add">
          <ac:chgData name="Shez Coe" userId="33dce8b0-20b7-4564-ba3f-2d1de026c56c" providerId="ADAL" clId="{96D20B26-09D9-439A-A968-A43E812F9F2C}" dt="2022-07-18T09:28:29.220" v="4" actId="26606"/>
          <ac:spMkLst>
            <pc:docMk/>
            <pc:sldMk cId="1824585120" sldId="351"/>
            <ac:spMk id="19" creationId="{8BB56887-D0D5-4F0C-9E19-7247EB83C8B7}"/>
          </ac:spMkLst>
        </pc:spChg>
        <pc:spChg chg="add">
          <ac:chgData name="Shez Coe" userId="33dce8b0-20b7-4564-ba3f-2d1de026c56c" providerId="ADAL" clId="{96D20B26-09D9-439A-A968-A43E812F9F2C}" dt="2022-07-18T09:28:29.220" v="4" actId="26606"/>
          <ac:spMkLst>
            <pc:docMk/>
            <pc:sldMk cId="1824585120" sldId="351"/>
            <ac:spMk id="21" creationId="{081E4A58-353D-44AE-B2FC-2A74E2E400F7}"/>
          </ac:spMkLst>
        </pc:spChg>
        <pc:grpChg chg="del">
          <ac:chgData name="Shez Coe" userId="33dce8b0-20b7-4564-ba3f-2d1de026c56c" providerId="ADAL" clId="{96D20B26-09D9-439A-A968-A43E812F9F2C}" dt="2022-07-18T09:28:13.540" v="2"/>
          <ac:grpSpMkLst>
            <pc:docMk/>
            <pc:sldMk cId="1824585120" sldId="351"/>
            <ac:grpSpMk id="10" creationId="{28FAF094-D087-493F-8DF9-A486C2D6BBAA}"/>
          </ac:grpSpMkLst>
        </pc:grpChg>
      </pc:sldChg>
      <pc:sldChg chg="addSp delSp modSp add mod setBg delDesignElem">
        <pc:chgData name="Shez Coe" userId="33dce8b0-20b7-4564-ba3f-2d1de026c56c" providerId="ADAL" clId="{96D20B26-09D9-439A-A968-A43E812F9F2C}" dt="2022-07-21T10:55:50.565" v="97" actId="26606"/>
        <pc:sldMkLst>
          <pc:docMk/>
          <pc:sldMk cId="2433672706" sldId="353"/>
        </pc:sldMkLst>
        <pc:spChg chg="add">
          <ac:chgData name="Shez Coe" userId="33dce8b0-20b7-4564-ba3f-2d1de026c56c" providerId="ADAL" clId="{96D20B26-09D9-439A-A968-A43E812F9F2C}" dt="2022-07-21T10:55:50.565" v="97" actId="26606"/>
          <ac:spMkLst>
            <pc:docMk/>
            <pc:sldMk cId="2433672706" sldId="353"/>
            <ac:spMk id="7" creationId="{F3060C83-F051-4F0E-ABAD-AA0DFC48B218}"/>
          </ac:spMkLst>
        </pc:spChg>
        <pc:spChg chg="add">
          <ac:chgData name="Shez Coe" userId="33dce8b0-20b7-4564-ba3f-2d1de026c56c" providerId="ADAL" clId="{96D20B26-09D9-439A-A968-A43E812F9F2C}" dt="2022-07-21T10:55:50.565" v="97" actId="26606"/>
          <ac:spMkLst>
            <pc:docMk/>
            <pc:sldMk cId="2433672706" sldId="353"/>
            <ac:spMk id="8" creationId="{83C98ABE-055B-441F-B07E-44F97F083C39}"/>
          </ac:spMkLst>
        </pc:spChg>
        <pc:spChg chg="del">
          <ac:chgData name="Shez Coe" userId="33dce8b0-20b7-4564-ba3f-2d1de026c56c" providerId="ADAL" clId="{96D20B26-09D9-439A-A968-A43E812F9F2C}" dt="2022-07-21T10:55:28.167" v="95"/>
          <ac:spMkLst>
            <pc:docMk/>
            <pc:sldMk cId="2433672706" sldId="353"/>
            <ac:spMk id="10" creationId="{32BC26D8-82FB-445E-AA49-62A77D7C1EE0}"/>
          </ac:spMkLst>
        </pc:spChg>
        <pc:spChg chg="del">
          <ac:chgData name="Shez Coe" userId="33dce8b0-20b7-4564-ba3f-2d1de026c56c" providerId="ADAL" clId="{96D20B26-09D9-439A-A968-A43E812F9F2C}" dt="2022-07-21T10:55:28.167" v="95"/>
          <ac:spMkLst>
            <pc:docMk/>
            <pc:sldMk cId="2433672706" sldId="353"/>
            <ac:spMk id="12" creationId="{CB44330D-EA18-4254-AA95-EB49948539B8}"/>
          </ac:spMkLst>
        </pc:spChg>
        <pc:spChg chg="add">
          <ac:chgData name="Shez Coe" userId="33dce8b0-20b7-4564-ba3f-2d1de026c56c" providerId="ADAL" clId="{96D20B26-09D9-439A-A968-A43E812F9F2C}" dt="2022-07-21T10:55:50.565" v="97" actId="26606"/>
          <ac:spMkLst>
            <pc:docMk/>
            <pc:sldMk cId="2433672706" sldId="353"/>
            <ac:spMk id="14" creationId="{29FDB030-9B49-4CED-8CCD-4D99382388AC}"/>
          </ac:spMkLst>
        </pc:spChg>
        <pc:spChg chg="add">
          <ac:chgData name="Shez Coe" userId="33dce8b0-20b7-4564-ba3f-2d1de026c56c" providerId="ADAL" clId="{96D20B26-09D9-439A-A968-A43E812F9F2C}" dt="2022-07-21T10:55:50.565" v="97" actId="26606"/>
          <ac:spMkLst>
            <pc:docMk/>
            <pc:sldMk cId="2433672706" sldId="353"/>
            <ac:spMk id="16" creationId="{3783CA14-24A1-485C-8B30-D6A5D87987AD}"/>
          </ac:spMkLst>
        </pc:spChg>
        <pc:spChg chg="add">
          <ac:chgData name="Shez Coe" userId="33dce8b0-20b7-4564-ba3f-2d1de026c56c" providerId="ADAL" clId="{96D20B26-09D9-439A-A968-A43E812F9F2C}" dt="2022-07-21T10:55:50.565" v="97" actId="26606"/>
          <ac:spMkLst>
            <pc:docMk/>
            <pc:sldMk cId="2433672706" sldId="353"/>
            <ac:spMk id="18" creationId="{9A97C86A-04D6-40F7-AE84-31AB43E6A846}"/>
          </ac:spMkLst>
        </pc:spChg>
        <pc:spChg chg="add">
          <ac:chgData name="Shez Coe" userId="33dce8b0-20b7-4564-ba3f-2d1de026c56c" providerId="ADAL" clId="{96D20B26-09D9-439A-A968-A43E812F9F2C}" dt="2022-07-21T10:55:50.565" v="97" actId="26606"/>
          <ac:spMkLst>
            <pc:docMk/>
            <pc:sldMk cId="2433672706" sldId="353"/>
            <ac:spMk id="20" creationId="{FF9F2414-84E8-453E-B1F3-389FDE8192D9}"/>
          </ac:spMkLst>
        </pc:spChg>
        <pc:spChg chg="add">
          <ac:chgData name="Shez Coe" userId="33dce8b0-20b7-4564-ba3f-2d1de026c56c" providerId="ADAL" clId="{96D20B26-09D9-439A-A968-A43E812F9F2C}" dt="2022-07-21T10:55:50.565" v="97" actId="26606"/>
          <ac:spMkLst>
            <pc:docMk/>
            <pc:sldMk cId="2433672706" sldId="353"/>
            <ac:spMk id="22" creationId="{3ECA69A1-7536-43AC-85EF-C7106179F5ED}"/>
          </ac:spMkLst>
        </pc:spChg>
        <pc:picChg chg="mod">
          <ac:chgData name="Shez Coe" userId="33dce8b0-20b7-4564-ba3f-2d1de026c56c" providerId="ADAL" clId="{96D20B26-09D9-439A-A968-A43E812F9F2C}" dt="2022-07-21T10:55:50.565" v="97" actId="26606"/>
          <ac:picMkLst>
            <pc:docMk/>
            <pc:sldMk cId="2433672706" sldId="353"/>
            <ac:picMk id="5" creationId="{B426BABB-ADDF-4463-A66B-EF0AD99A686A}"/>
          </ac:picMkLst>
        </pc:picChg>
      </pc:sldChg>
      <pc:sldChg chg="addSp delSp modSp add mod setBg addAnim delDesignElem">
        <pc:chgData name="Shez Coe" userId="33dce8b0-20b7-4564-ba3f-2d1de026c56c" providerId="ADAL" clId="{96D20B26-09D9-439A-A968-A43E812F9F2C}" dt="2022-07-22T11:01:56.942" v="104" actId="1076"/>
        <pc:sldMkLst>
          <pc:docMk/>
          <pc:sldMk cId="2245204353" sldId="354"/>
        </pc:sldMkLst>
        <pc:spChg chg="mod">
          <ac:chgData name="Shez Coe" userId="33dce8b0-20b7-4564-ba3f-2d1de026c56c" providerId="ADAL" clId="{96D20B26-09D9-439A-A968-A43E812F9F2C}" dt="2022-07-22T11:01:51.028" v="103" actId="20577"/>
          <ac:spMkLst>
            <pc:docMk/>
            <pc:sldMk cId="2245204353" sldId="354"/>
            <ac:spMk id="5" creationId="{D042FD8C-B4ED-40E4-8F48-73F92FA0744C}"/>
          </ac:spMkLst>
        </pc:spChg>
        <pc:spChg chg="mod">
          <ac:chgData name="Shez Coe" userId="33dce8b0-20b7-4564-ba3f-2d1de026c56c" providerId="ADAL" clId="{96D20B26-09D9-439A-A968-A43E812F9F2C}" dt="2022-07-22T11:01:56.942" v="104" actId="1076"/>
          <ac:spMkLst>
            <pc:docMk/>
            <pc:sldMk cId="2245204353" sldId="354"/>
            <ac:spMk id="6" creationId="{B797C2B0-A897-4D04-9418-94C9F0195DAD}"/>
          </ac:spMkLst>
        </pc:spChg>
        <pc:spChg chg="del">
          <ac:chgData name="Shez Coe" userId="33dce8b0-20b7-4564-ba3f-2d1de026c56c" providerId="ADAL" clId="{96D20B26-09D9-439A-A968-A43E812F9F2C}" dt="2022-07-21T10:55:28.167" v="95"/>
          <ac:spMkLst>
            <pc:docMk/>
            <pc:sldMk cId="2245204353" sldId="354"/>
            <ac:spMk id="8" creationId="{4522B21E-B2B9-4C72-9A71-C87EFD137480}"/>
          </ac:spMkLst>
        </pc:spChg>
        <pc:spChg chg="add">
          <ac:chgData name="Shez Coe" userId="33dce8b0-20b7-4564-ba3f-2d1de026c56c" providerId="ADAL" clId="{96D20B26-09D9-439A-A968-A43E812F9F2C}" dt="2022-07-21T10:55:54.379" v="98" actId="26606"/>
          <ac:spMkLst>
            <pc:docMk/>
            <pc:sldMk cId="2245204353" sldId="354"/>
            <ac:spMk id="9" creationId="{7945AD00-F967-454D-A4B2-39ABA5C88C20}"/>
          </ac:spMkLst>
        </pc:spChg>
        <pc:spChg chg="add">
          <ac:chgData name="Shez Coe" userId="33dce8b0-20b7-4564-ba3f-2d1de026c56c" providerId="ADAL" clId="{96D20B26-09D9-439A-A968-A43E812F9F2C}" dt="2022-07-21T10:55:54.379" v="98" actId="26606"/>
          <ac:spMkLst>
            <pc:docMk/>
            <pc:sldMk cId="2245204353" sldId="354"/>
            <ac:spMk id="10" creationId="{E9BC5B79-B912-427C-8219-E3E50943FCDE}"/>
          </ac:spMkLst>
        </pc:spChg>
        <pc:spChg chg="add">
          <ac:chgData name="Shez Coe" userId="33dce8b0-20b7-4564-ba3f-2d1de026c56c" providerId="ADAL" clId="{96D20B26-09D9-439A-A968-A43E812F9F2C}" dt="2022-07-21T10:55:54.379" v="98" actId="26606"/>
          <ac:spMkLst>
            <pc:docMk/>
            <pc:sldMk cId="2245204353" sldId="354"/>
            <ac:spMk id="11" creationId="{5463EB0A-3D7C-4AA5-BFA5-8EE5B4BA5624}"/>
          </ac:spMkLst>
        </pc:spChg>
        <pc:spChg chg="del">
          <ac:chgData name="Shez Coe" userId="33dce8b0-20b7-4564-ba3f-2d1de026c56c" providerId="ADAL" clId="{96D20B26-09D9-439A-A968-A43E812F9F2C}" dt="2022-07-21T10:55:28.167" v="95"/>
          <ac:spMkLst>
            <pc:docMk/>
            <pc:sldMk cId="2245204353" sldId="354"/>
            <ac:spMk id="13" creationId="{5EB7D2A2-F448-44D4-938C-DC84CBCB3B1E}"/>
          </ac:spMkLst>
        </pc:spChg>
        <pc:spChg chg="del">
          <ac:chgData name="Shez Coe" userId="33dce8b0-20b7-4564-ba3f-2d1de026c56c" providerId="ADAL" clId="{96D20B26-09D9-439A-A968-A43E812F9F2C}" dt="2022-07-21T10:55:28.167" v="95"/>
          <ac:spMkLst>
            <pc:docMk/>
            <pc:sldMk cId="2245204353" sldId="354"/>
            <ac:spMk id="15" creationId="{871AEA07-1E14-44B4-8E55-64EF049CD66F}"/>
          </ac:spMkLst>
        </pc:spChg>
        <pc:cxnChg chg="del">
          <ac:chgData name="Shez Coe" userId="33dce8b0-20b7-4564-ba3f-2d1de026c56c" providerId="ADAL" clId="{96D20B26-09D9-439A-A968-A43E812F9F2C}" dt="2022-07-21T10:55:28.167" v="95"/>
          <ac:cxnSpMkLst>
            <pc:docMk/>
            <pc:sldMk cId="2245204353" sldId="354"/>
            <ac:cxnSpMk id="17" creationId="{F7C8EA93-3210-4C62-99E9-153C275E3A87}"/>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A7AD161-61EE-405D-89B1-DF390E72552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E3B5E2-179C-44D5-8665-07F662B87B12}">
      <dgm:prSet/>
      <dgm:spPr/>
      <dgm:t>
        <a:bodyPr/>
        <a:lstStyle/>
        <a:p>
          <a:r>
            <a:rPr lang="en-GB"/>
            <a:t>There is a difference between a dream and a goal. </a:t>
          </a:r>
          <a:endParaRPr lang="en-US"/>
        </a:p>
      </dgm:t>
    </dgm:pt>
    <dgm:pt modelId="{44CD2458-4DE5-4C49-B3E0-4DAD4CBD651F}" type="parTrans" cxnId="{B999C34A-3345-4C7F-AFEE-92493ABE0B96}">
      <dgm:prSet/>
      <dgm:spPr/>
      <dgm:t>
        <a:bodyPr/>
        <a:lstStyle/>
        <a:p>
          <a:endParaRPr lang="en-US"/>
        </a:p>
      </dgm:t>
    </dgm:pt>
    <dgm:pt modelId="{2E45457B-306A-43EC-847A-0EB8BEAD9430}" type="sibTrans" cxnId="{B999C34A-3345-4C7F-AFEE-92493ABE0B96}">
      <dgm:prSet/>
      <dgm:spPr/>
      <dgm:t>
        <a:bodyPr/>
        <a:lstStyle/>
        <a:p>
          <a:endParaRPr lang="en-US"/>
        </a:p>
      </dgm:t>
    </dgm:pt>
    <dgm:pt modelId="{94F7E227-005F-42A6-9378-A6DCA7724DEB}">
      <dgm:prSet/>
      <dgm:spPr/>
      <dgm:t>
        <a:bodyPr/>
        <a:lstStyle/>
        <a:p>
          <a:r>
            <a:rPr lang="en-GB"/>
            <a:t>A dream is something you imagine happening; a goal is something you take action towards.</a:t>
          </a:r>
          <a:endParaRPr lang="en-US"/>
        </a:p>
      </dgm:t>
    </dgm:pt>
    <dgm:pt modelId="{E35803FE-30A2-433E-B457-520F9D44F58E}" type="parTrans" cxnId="{CD487F9F-1DF1-41CF-BDCF-65BCA732115E}">
      <dgm:prSet/>
      <dgm:spPr/>
      <dgm:t>
        <a:bodyPr/>
        <a:lstStyle/>
        <a:p>
          <a:endParaRPr lang="en-US"/>
        </a:p>
      </dgm:t>
    </dgm:pt>
    <dgm:pt modelId="{4B8170E3-374F-4911-A1EF-EFB4AF12E803}" type="sibTrans" cxnId="{CD487F9F-1DF1-41CF-BDCF-65BCA732115E}">
      <dgm:prSet/>
      <dgm:spPr/>
      <dgm:t>
        <a:bodyPr/>
        <a:lstStyle/>
        <a:p>
          <a:endParaRPr lang="en-US"/>
        </a:p>
      </dgm:t>
    </dgm:pt>
    <dgm:pt modelId="{5BBEDDF3-6AEB-4076-A8D4-57B51B398274}" type="pres">
      <dgm:prSet presAssocID="{AA7AD161-61EE-405D-89B1-DF390E725525}" presName="root" presStyleCnt="0">
        <dgm:presLayoutVars>
          <dgm:dir/>
          <dgm:resizeHandles val="exact"/>
        </dgm:presLayoutVars>
      </dgm:prSet>
      <dgm:spPr/>
    </dgm:pt>
    <dgm:pt modelId="{254D3992-6C01-4DF6-9D12-6CA7CECE85C1}" type="pres">
      <dgm:prSet presAssocID="{71E3B5E2-179C-44D5-8665-07F662B87B12}" presName="compNode" presStyleCnt="0"/>
      <dgm:spPr/>
    </dgm:pt>
    <dgm:pt modelId="{AC0821F6-BAB4-48B6-BDD5-F088E7970D91}" type="pres">
      <dgm:prSet presAssocID="{71E3B5E2-179C-44D5-8665-07F662B87B12}" presName="bgRect" presStyleLbl="bgShp" presStyleIdx="0" presStyleCnt="2"/>
      <dgm:spPr/>
    </dgm:pt>
    <dgm:pt modelId="{894F858A-5581-4896-9F82-349BC0D3F57C}" type="pres">
      <dgm:prSet presAssocID="{71E3B5E2-179C-44D5-8665-07F662B87B1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DC1C815-F50C-4AAC-829E-7B1376B4F91A}" type="pres">
      <dgm:prSet presAssocID="{71E3B5E2-179C-44D5-8665-07F662B87B12}" presName="spaceRect" presStyleCnt="0"/>
      <dgm:spPr/>
    </dgm:pt>
    <dgm:pt modelId="{5820E51A-6E22-4629-B71B-0D65A8552EDD}" type="pres">
      <dgm:prSet presAssocID="{71E3B5E2-179C-44D5-8665-07F662B87B12}" presName="parTx" presStyleLbl="revTx" presStyleIdx="0" presStyleCnt="2">
        <dgm:presLayoutVars>
          <dgm:chMax val="0"/>
          <dgm:chPref val="0"/>
        </dgm:presLayoutVars>
      </dgm:prSet>
      <dgm:spPr/>
    </dgm:pt>
    <dgm:pt modelId="{E150B132-44B9-4C00-8241-D6EEB482A8D8}" type="pres">
      <dgm:prSet presAssocID="{2E45457B-306A-43EC-847A-0EB8BEAD9430}" presName="sibTrans" presStyleCnt="0"/>
      <dgm:spPr/>
    </dgm:pt>
    <dgm:pt modelId="{0FB24D35-13CA-4D48-9A5B-A1556A8DAD05}" type="pres">
      <dgm:prSet presAssocID="{94F7E227-005F-42A6-9378-A6DCA7724DEB}" presName="compNode" presStyleCnt="0"/>
      <dgm:spPr/>
    </dgm:pt>
    <dgm:pt modelId="{B3AC1AFA-7823-44ED-B224-7052763FEAD0}" type="pres">
      <dgm:prSet presAssocID="{94F7E227-005F-42A6-9378-A6DCA7724DEB}" presName="bgRect" presStyleLbl="bgShp" presStyleIdx="1" presStyleCnt="2"/>
      <dgm:spPr/>
    </dgm:pt>
    <dgm:pt modelId="{27B81E6A-2BB4-4030-A048-7E406DC8F892}" type="pres">
      <dgm:prSet presAssocID="{94F7E227-005F-42A6-9378-A6DCA7724D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2D1A79CE-2342-4CEA-8979-E766CED10120}" type="pres">
      <dgm:prSet presAssocID="{94F7E227-005F-42A6-9378-A6DCA7724DEB}" presName="spaceRect" presStyleCnt="0"/>
      <dgm:spPr/>
    </dgm:pt>
    <dgm:pt modelId="{CB86E27D-21FE-41FB-98C5-96FA74FCFB13}" type="pres">
      <dgm:prSet presAssocID="{94F7E227-005F-42A6-9378-A6DCA7724DEB}" presName="parTx" presStyleLbl="revTx" presStyleIdx="1" presStyleCnt="2">
        <dgm:presLayoutVars>
          <dgm:chMax val="0"/>
          <dgm:chPref val="0"/>
        </dgm:presLayoutVars>
      </dgm:prSet>
      <dgm:spPr/>
    </dgm:pt>
  </dgm:ptLst>
  <dgm:cxnLst>
    <dgm:cxn modelId="{6D6FCD1C-21CE-415F-A28F-58B5514DECBD}" type="presOf" srcId="{AA7AD161-61EE-405D-89B1-DF390E725525}" destId="{5BBEDDF3-6AEB-4076-A8D4-57B51B398274}" srcOrd="0" destOrd="0" presId="urn:microsoft.com/office/officeart/2018/2/layout/IconVerticalSolidList"/>
    <dgm:cxn modelId="{B999C34A-3345-4C7F-AFEE-92493ABE0B96}" srcId="{AA7AD161-61EE-405D-89B1-DF390E725525}" destId="{71E3B5E2-179C-44D5-8665-07F662B87B12}" srcOrd="0" destOrd="0" parTransId="{44CD2458-4DE5-4C49-B3E0-4DAD4CBD651F}" sibTransId="{2E45457B-306A-43EC-847A-0EB8BEAD9430}"/>
    <dgm:cxn modelId="{CD487F9F-1DF1-41CF-BDCF-65BCA732115E}" srcId="{AA7AD161-61EE-405D-89B1-DF390E725525}" destId="{94F7E227-005F-42A6-9378-A6DCA7724DEB}" srcOrd="1" destOrd="0" parTransId="{E35803FE-30A2-433E-B457-520F9D44F58E}" sibTransId="{4B8170E3-374F-4911-A1EF-EFB4AF12E803}"/>
    <dgm:cxn modelId="{CEA164BC-9173-4A00-8697-B7D2A0DF7031}" type="presOf" srcId="{71E3B5E2-179C-44D5-8665-07F662B87B12}" destId="{5820E51A-6E22-4629-B71B-0D65A8552EDD}" srcOrd="0" destOrd="0" presId="urn:microsoft.com/office/officeart/2018/2/layout/IconVerticalSolidList"/>
    <dgm:cxn modelId="{10D422CF-C2BA-43F5-A621-B95B58F23B25}" type="presOf" srcId="{94F7E227-005F-42A6-9378-A6DCA7724DEB}" destId="{CB86E27D-21FE-41FB-98C5-96FA74FCFB13}" srcOrd="0" destOrd="0" presId="urn:microsoft.com/office/officeart/2018/2/layout/IconVerticalSolidList"/>
    <dgm:cxn modelId="{9B9D97E4-0E34-4FF1-B728-227EAC3BD485}" type="presParOf" srcId="{5BBEDDF3-6AEB-4076-A8D4-57B51B398274}" destId="{254D3992-6C01-4DF6-9D12-6CA7CECE85C1}" srcOrd="0" destOrd="0" presId="urn:microsoft.com/office/officeart/2018/2/layout/IconVerticalSolidList"/>
    <dgm:cxn modelId="{F70B88C9-82E1-4551-8909-EB7FD9A1663A}" type="presParOf" srcId="{254D3992-6C01-4DF6-9D12-6CA7CECE85C1}" destId="{AC0821F6-BAB4-48B6-BDD5-F088E7970D91}" srcOrd="0" destOrd="0" presId="urn:microsoft.com/office/officeart/2018/2/layout/IconVerticalSolidList"/>
    <dgm:cxn modelId="{133A095F-6D7A-4C6E-8A43-873E55EAFEF7}" type="presParOf" srcId="{254D3992-6C01-4DF6-9D12-6CA7CECE85C1}" destId="{894F858A-5581-4896-9F82-349BC0D3F57C}" srcOrd="1" destOrd="0" presId="urn:microsoft.com/office/officeart/2018/2/layout/IconVerticalSolidList"/>
    <dgm:cxn modelId="{CE43828A-71B3-4615-BCCA-04BB9E2F4F02}" type="presParOf" srcId="{254D3992-6C01-4DF6-9D12-6CA7CECE85C1}" destId="{0DC1C815-F50C-4AAC-829E-7B1376B4F91A}" srcOrd="2" destOrd="0" presId="urn:microsoft.com/office/officeart/2018/2/layout/IconVerticalSolidList"/>
    <dgm:cxn modelId="{C83F49D0-2DB9-4CC5-B89D-FCCDB418F62B}" type="presParOf" srcId="{254D3992-6C01-4DF6-9D12-6CA7CECE85C1}" destId="{5820E51A-6E22-4629-B71B-0D65A8552EDD}" srcOrd="3" destOrd="0" presId="urn:microsoft.com/office/officeart/2018/2/layout/IconVerticalSolidList"/>
    <dgm:cxn modelId="{FC1E9A8E-3660-4E1E-952A-73FD4939C21C}" type="presParOf" srcId="{5BBEDDF3-6AEB-4076-A8D4-57B51B398274}" destId="{E150B132-44B9-4C00-8241-D6EEB482A8D8}" srcOrd="1" destOrd="0" presId="urn:microsoft.com/office/officeart/2018/2/layout/IconVerticalSolidList"/>
    <dgm:cxn modelId="{7E317B84-B1D2-4201-85D7-7BAF4537DBF7}" type="presParOf" srcId="{5BBEDDF3-6AEB-4076-A8D4-57B51B398274}" destId="{0FB24D35-13CA-4D48-9A5B-A1556A8DAD05}" srcOrd="2" destOrd="0" presId="urn:microsoft.com/office/officeart/2018/2/layout/IconVerticalSolidList"/>
    <dgm:cxn modelId="{85BBB242-EEB9-46C5-B023-150AF70AF945}" type="presParOf" srcId="{0FB24D35-13CA-4D48-9A5B-A1556A8DAD05}" destId="{B3AC1AFA-7823-44ED-B224-7052763FEAD0}" srcOrd="0" destOrd="0" presId="urn:microsoft.com/office/officeart/2018/2/layout/IconVerticalSolidList"/>
    <dgm:cxn modelId="{72EE82E7-17A4-4559-9F25-C37AEC8E70D0}" type="presParOf" srcId="{0FB24D35-13CA-4D48-9A5B-A1556A8DAD05}" destId="{27B81E6A-2BB4-4030-A048-7E406DC8F892}" srcOrd="1" destOrd="0" presId="urn:microsoft.com/office/officeart/2018/2/layout/IconVerticalSolidList"/>
    <dgm:cxn modelId="{B88D1FFC-A714-43B1-A18F-226D44A8AD03}" type="presParOf" srcId="{0FB24D35-13CA-4D48-9A5B-A1556A8DAD05}" destId="{2D1A79CE-2342-4CEA-8979-E766CED10120}" srcOrd="2" destOrd="0" presId="urn:microsoft.com/office/officeart/2018/2/layout/IconVerticalSolidList"/>
    <dgm:cxn modelId="{FCFF6354-3991-4220-8F69-38AEC24AA014}" type="presParOf" srcId="{0FB24D35-13CA-4D48-9A5B-A1556A8DAD05}" destId="{CB86E27D-21FE-41FB-98C5-96FA74FCFB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821F6-BAB4-48B6-BDD5-F088E7970D91}">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F858A-5581-4896-9F82-349BC0D3F57C}">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20E51A-6E22-4629-B71B-0D65A8552EDD}">
      <dsp:nvSpPr>
        <dsp:cNvPr id="0" name=""/>
        <dsp:cNvSpPr/>
      </dsp:nvSpPr>
      <dsp:spPr>
        <a:xfrm>
          <a:off x="1509882" y="708097"/>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90000"/>
            </a:lnSpc>
            <a:spcBef>
              <a:spcPct val="0"/>
            </a:spcBef>
            <a:spcAft>
              <a:spcPct val="35000"/>
            </a:spcAft>
            <a:buNone/>
          </a:pPr>
          <a:r>
            <a:rPr lang="en-GB" sz="2500" kern="1200"/>
            <a:t>There is a difference between a dream and a goal. </a:t>
          </a:r>
          <a:endParaRPr lang="en-US" sz="2500" kern="1200"/>
        </a:p>
      </dsp:txBody>
      <dsp:txXfrm>
        <a:off x="1509882" y="708097"/>
        <a:ext cx="6376817" cy="1307257"/>
      </dsp:txXfrm>
    </dsp:sp>
    <dsp:sp modelId="{B3AC1AFA-7823-44ED-B224-7052763FEAD0}">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81E6A-2BB4-4030-A048-7E406DC8F892}">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86E27D-21FE-41FB-98C5-96FA74FCFB13}">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111250">
            <a:lnSpc>
              <a:spcPct val="90000"/>
            </a:lnSpc>
            <a:spcBef>
              <a:spcPct val="0"/>
            </a:spcBef>
            <a:spcAft>
              <a:spcPct val="35000"/>
            </a:spcAft>
            <a:buNone/>
          </a:pPr>
          <a:r>
            <a:rPr lang="en-GB" sz="2500" kern="1200"/>
            <a:t>A dream is something you imagine happening; a goal is something you take action towards.</a:t>
          </a:r>
          <a:endParaRPr lang="en-US" sz="2500" kern="1200"/>
        </a:p>
      </dsp:txBody>
      <dsp:txXfrm>
        <a:off x="1509882" y="2342169"/>
        <a:ext cx="6376817" cy="1307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CA958-B154-45DF-96FB-D9C8290C902C}" type="datetimeFigureOut">
              <a:rPr lang="en-GB" smtClean="0"/>
              <a:t>18/09/2022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3B07-DD8F-4EAE-BC67-8CFB1ACD7238}" type="slidenum">
              <a:rPr lang="en-GB" smtClean="0"/>
              <a:t>‹#›</a:t>
            </a:fld>
            <a:endParaRPr lang="en-GB"/>
          </a:p>
        </p:txBody>
      </p:sp>
    </p:spTree>
    <p:extLst>
      <p:ext uri="{BB962C8B-B14F-4D97-AF65-F5344CB8AC3E}">
        <p14:creationId xmlns:p14="http://schemas.microsoft.com/office/powerpoint/2010/main" val="224794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3</a:t>
            </a:fld>
            <a:endParaRPr lang="en-GB"/>
          </a:p>
        </p:txBody>
      </p:sp>
    </p:spTree>
    <p:extLst>
      <p:ext uri="{BB962C8B-B14F-4D97-AF65-F5344CB8AC3E}">
        <p14:creationId xmlns:p14="http://schemas.microsoft.com/office/powerpoint/2010/main" val="2133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B2D9-0A30-47C3-B0FD-D6DEFA5265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FF84191-5C9E-44EA-A850-75D43D72CE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ECD376-8831-4ACD-B3FB-C83E3C4A37D5}"/>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1125B70A-E772-42C6-9409-518511C17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79CF5-A4AA-43CB-98C0-99B83B1F5771}"/>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752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1CB-B321-4444-BE13-B944619A5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22585-4F65-425D-80D0-DD56264E6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7E78C-DF8A-4568-B91B-4DE1254BEA0F}"/>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BBE824D5-746D-4027-BA53-CFC6E7CD16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AC9A3-065A-4F60-A5A1-81839D72553A}"/>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10266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C5323-3C52-4F53-AF0D-E3D1372508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3AF7B4-F786-443F-B69B-735C919E4D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D1B795-6593-44B5-8E61-7D21BEBF29DD}"/>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2DD24E67-27F1-433E-8FE0-202AF3EC8C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A765F-46CA-42F7-B209-4C6269A2CFE3}"/>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71545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C34A-0757-4CE8-8105-C43CABCCBB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7692F9-4291-423B-8EDB-9B2D6BB94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DB3BF-676D-494E-B6F1-166E4A0B5946}"/>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7D6D6067-29A4-4894-88C9-215175228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BF11A-8C7E-44E3-B7DB-B6F137BE966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51919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9C36-5015-4319-A16B-03833FBB00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86FC93-21C9-4B9A-BB01-DF9D8D4A378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C21AF-EF44-453B-AEA8-2E81D953D1AA}"/>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DA51DFA6-6F02-48FA-BD72-CE7F731E0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C3791-36ED-49CB-B9C9-744216914D0D}"/>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762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39E2-CE6B-4F3C-862C-E90FDA304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C94D2-0376-4E57-99ED-8D213EA203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7474A0-D0F7-40A1-990B-351CACC3C6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D50D77-BDD0-4C7E-8934-9A6A37223C03}"/>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a:extLst>
              <a:ext uri="{FF2B5EF4-FFF2-40B4-BE49-F238E27FC236}">
                <a16:creationId xmlns:a16="http://schemas.microsoft.com/office/drawing/2014/main" id="{4ECE5FD2-702D-4E23-B639-7654857ABA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958CA1-074B-43CD-90A9-F7549372E96C}"/>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54065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F939-5462-44C8-9D35-7741BBEEB58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FA4F51-943A-4C01-ADC7-34E4F4E807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08DF2-5478-48AC-844E-DCE3C1707D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910AE8-8898-46AB-BC1A-33E7B70687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6BED5-1A86-4D42-88DF-D6E6F974FA6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00FBF1-CA91-4F99-A1F9-133892955B1E}"/>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8" name="Footer Placeholder 7">
            <a:extLst>
              <a:ext uri="{FF2B5EF4-FFF2-40B4-BE49-F238E27FC236}">
                <a16:creationId xmlns:a16="http://schemas.microsoft.com/office/drawing/2014/main" id="{36748B8B-08AB-4641-B251-6B30E6DB2D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694BAC-1442-4498-A590-B93CE9A39B59}"/>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15932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9BFF-9A73-4FA6-B77B-A896EFCEED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E41DC2-545C-47A9-A186-72FE1D243C9C}"/>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4" name="Footer Placeholder 3">
            <a:extLst>
              <a:ext uri="{FF2B5EF4-FFF2-40B4-BE49-F238E27FC236}">
                <a16:creationId xmlns:a16="http://schemas.microsoft.com/office/drawing/2014/main" id="{2E162512-E15E-4610-B3AF-EBA21A4F98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A617C-B40A-437D-86C3-F61CB52C674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7012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39B4B-673F-4B4B-AC27-801B8F50D604}"/>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3" name="Footer Placeholder 2">
            <a:extLst>
              <a:ext uri="{FF2B5EF4-FFF2-40B4-BE49-F238E27FC236}">
                <a16:creationId xmlns:a16="http://schemas.microsoft.com/office/drawing/2014/main" id="{240D7524-F59E-4146-AD7E-95F37B77FB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48EE13-99D8-481A-A913-E7C9C63FC74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34008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5111-A6EB-4638-8590-7B5AAE8D3A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D2BF-C7A6-4EC0-B7BF-A6EA1F99BE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71A784-9970-4B29-A371-ED156D933A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0725C0-09F4-4797-BEB9-139CABD67183}"/>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a:extLst>
              <a:ext uri="{FF2B5EF4-FFF2-40B4-BE49-F238E27FC236}">
                <a16:creationId xmlns:a16="http://schemas.microsoft.com/office/drawing/2014/main" id="{8D18635F-8D4D-4CAD-AD33-8A71C24053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D6615F-4926-4D36-AFA3-562381DA19D4}"/>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59488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009-6B33-4CCF-890E-C28FE03A37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7A91FF-6212-4699-88C6-68CCFFD3DB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FF6BD9-50FB-44F9-ACE0-938B85B142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87861B-D3A6-4B49-9879-FD785E21A9C4}"/>
              </a:ext>
            </a:extLst>
          </p:cNvPr>
          <p:cNvSpPr>
            <a:spLocks noGrp="1"/>
          </p:cNvSpPr>
          <p:nvPr>
            <p:ph type="dt" sz="half" idx="10"/>
          </p:nvPr>
        </p:nvSpPr>
        <p:spPr/>
        <p:txBody>
          <a:bodyPr/>
          <a:lstStyle/>
          <a:p>
            <a:fld id="{A2453798-134A-4644-9BE9-7676AD0293F7}" type="datetimeFigureOut">
              <a:rPr lang="en-GB" smtClean="0"/>
              <a:t>18/09/2022</a:t>
            </a:fld>
            <a:endParaRPr lang="en-GB"/>
          </a:p>
        </p:txBody>
      </p:sp>
      <p:sp>
        <p:nvSpPr>
          <p:cNvPr id="6" name="Footer Placeholder 5">
            <a:extLst>
              <a:ext uri="{FF2B5EF4-FFF2-40B4-BE49-F238E27FC236}">
                <a16:creationId xmlns:a16="http://schemas.microsoft.com/office/drawing/2014/main" id="{7A701F8C-28DB-42E6-BEC3-BD79C9E03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BC4F9-1126-4F85-8BAF-84BF5063CADD}"/>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23329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3D596-74B6-472E-B171-47C6843611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7AD8B-CBC0-4B2E-A110-684D04726C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A6494-5B7B-441D-8004-1222E01766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453798-134A-4644-9BE9-7676AD0293F7}" type="datetimeFigureOut">
              <a:rPr lang="en-GB" smtClean="0"/>
              <a:t>18/09/2022</a:t>
            </a:fld>
            <a:endParaRPr lang="en-GB"/>
          </a:p>
        </p:txBody>
      </p:sp>
      <p:sp>
        <p:nvSpPr>
          <p:cNvPr id="5" name="Footer Placeholder 4">
            <a:extLst>
              <a:ext uri="{FF2B5EF4-FFF2-40B4-BE49-F238E27FC236}">
                <a16:creationId xmlns:a16="http://schemas.microsoft.com/office/drawing/2014/main" id="{B56D28D2-E07C-47BE-A9AA-6706B2CF71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11BC06-F6CD-407B-A43D-384C2FFE81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F9B959-A533-4307-A88B-843A8946E5DE}" type="slidenum">
              <a:rPr lang="en-GB" smtClean="0"/>
              <a:t>‹#›</a:t>
            </a:fld>
            <a:endParaRPr lang="en-GB"/>
          </a:p>
        </p:txBody>
      </p:sp>
      <p:pic>
        <p:nvPicPr>
          <p:cNvPr id="7" name="Picture 2">
            <a:extLst>
              <a:ext uri="{FF2B5EF4-FFF2-40B4-BE49-F238E27FC236}">
                <a16:creationId xmlns:a16="http://schemas.microsoft.com/office/drawing/2014/main" id="{B387BB6A-709C-4601-9441-4CB45A68BF71}"/>
              </a:ext>
            </a:extLst>
          </p:cNvPr>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608" y="0"/>
            <a:ext cx="7101407"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9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rl?sa=i&amp;rct=j&amp;q=&amp;esrc=s&amp;source=images&amp;cd=&amp;cad=rja&amp;uact=8&amp;ved=2ahUKEwiKwIiJjIbdAhWS6aQKHQieAMEQjRx6BAgBEAU&amp;url=http://www.vespa.com/uk_EN&amp;psig=AOvVaw2GIXDqxsalR8B7cAGWETfg&amp;ust=15352140105625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hyperlink" Target="https://www.netsixthform.co.uk/resources/browse?category%5b%5d=135&amp;free=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9D03F-695A-4D0C-A3AB-CE4346C48D21}"/>
              </a:ext>
            </a:extLst>
          </p:cNvPr>
          <p:cNvSpPr>
            <a:spLocks noGrp="1"/>
          </p:cNvSpPr>
          <p:nvPr>
            <p:ph type="ctrTitle"/>
          </p:nvPr>
        </p:nvSpPr>
        <p:spPr>
          <a:xfrm>
            <a:off x="1143000" y="1293338"/>
            <a:ext cx="6858000" cy="3274592"/>
          </a:xfrm>
        </p:spPr>
        <p:txBody>
          <a:bodyPr anchor="ctr">
            <a:normAutofit/>
          </a:bodyPr>
          <a:lstStyle/>
          <a:p>
            <a:r>
              <a:rPr lang="en-GB" sz="6300"/>
              <a:t>The A-Level Mindset</a:t>
            </a:r>
          </a:p>
        </p:txBody>
      </p:sp>
      <p:sp>
        <p:nvSpPr>
          <p:cNvPr id="3" name="Subtitle 2">
            <a:extLst>
              <a:ext uri="{FF2B5EF4-FFF2-40B4-BE49-F238E27FC236}">
                <a16:creationId xmlns:a16="http://schemas.microsoft.com/office/drawing/2014/main" id="{8638EECA-E21F-4888-AF23-28AB60DABF02}"/>
              </a:ext>
            </a:extLst>
          </p:cNvPr>
          <p:cNvSpPr>
            <a:spLocks noGrp="1"/>
          </p:cNvSpPr>
          <p:nvPr>
            <p:ph type="subTitle" idx="1"/>
          </p:nvPr>
        </p:nvSpPr>
        <p:spPr>
          <a:xfrm>
            <a:off x="1143000" y="5514052"/>
            <a:ext cx="6858000" cy="651910"/>
          </a:xfrm>
        </p:spPr>
        <p:txBody>
          <a:bodyPr anchor="ctr">
            <a:normAutofit/>
          </a:bodyPr>
          <a:lstStyle/>
          <a:p>
            <a:r>
              <a:rPr lang="en-GB"/>
              <a:t>How to be successful at A-levels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7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42FD8C-B4ED-40E4-8F48-73F92FA0744C}"/>
              </a:ext>
            </a:extLst>
          </p:cNvPr>
          <p:cNvSpPr>
            <a:spLocks noGrp="1"/>
          </p:cNvSpPr>
          <p:nvPr>
            <p:ph type="ctrTitle"/>
          </p:nvPr>
        </p:nvSpPr>
        <p:spPr>
          <a:xfrm>
            <a:off x="433988" y="1122363"/>
            <a:ext cx="8276021" cy="3174690"/>
          </a:xfrm>
        </p:spPr>
        <p:txBody>
          <a:bodyPr>
            <a:normAutofit/>
          </a:bodyPr>
          <a:lstStyle/>
          <a:p>
            <a:pPr algn="l"/>
            <a:r>
              <a:rPr lang="en-US" sz="5400" dirty="0"/>
              <a:t>Dreams v Goals</a:t>
            </a:r>
            <a:br>
              <a:rPr lang="en-US" sz="5400" dirty="0"/>
            </a:br>
            <a:br>
              <a:rPr lang="en-US" sz="5400" dirty="0"/>
            </a:br>
            <a:r>
              <a:rPr lang="en-US" sz="5400" dirty="0"/>
              <a:t>Fill in the table on page 4   and 5.</a:t>
            </a:r>
            <a:endParaRPr lang="en-GB" sz="5400" dirty="0"/>
          </a:p>
        </p:txBody>
      </p:sp>
      <p:sp>
        <p:nvSpPr>
          <p:cNvPr id="6" name="Subtitle 5">
            <a:extLst>
              <a:ext uri="{FF2B5EF4-FFF2-40B4-BE49-F238E27FC236}">
                <a16:creationId xmlns:a16="http://schemas.microsoft.com/office/drawing/2014/main" id="{B797C2B0-A897-4D04-9418-94C9F0195DAD}"/>
              </a:ext>
            </a:extLst>
          </p:cNvPr>
          <p:cNvSpPr>
            <a:spLocks noGrp="1"/>
          </p:cNvSpPr>
          <p:nvPr>
            <p:ph type="subTitle" idx="1"/>
          </p:nvPr>
        </p:nvSpPr>
        <p:spPr>
          <a:xfrm>
            <a:off x="867979" y="5478678"/>
            <a:ext cx="8276021" cy="1481396"/>
          </a:xfrm>
        </p:spPr>
        <p:txBody>
          <a:bodyPr>
            <a:normAutofit/>
          </a:bodyPr>
          <a:lstStyle/>
          <a:p>
            <a:pPr algn="l"/>
            <a:r>
              <a:rPr lang="en-US" sz="2400" dirty="0"/>
              <a:t>Reflect on the questions at the bottom of page 5.</a:t>
            </a:r>
            <a:endParaRPr lang="en-GB" sz="2400" dirty="0"/>
          </a:p>
        </p:txBody>
      </p:sp>
      <p:sp>
        <p:nvSpPr>
          <p:cNvPr id="9" name="Rectangle 12">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4870"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4">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33989" y="4501201"/>
            <a:ext cx="827602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2452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0499" y="2564125"/>
            <a:ext cx="8276022" cy="1891733"/>
          </a:xfrm>
        </p:spPr>
        <p:txBody>
          <a:bodyPr vert="horz" lIns="91440" tIns="45720" rIns="91440" bIns="45720" rtlCol="0" anchor="b">
            <a:normAutofit fontScale="90000"/>
          </a:bodyPr>
          <a:lstStyle/>
          <a:p>
            <a:pPr defTabSz="914400"/>
            <a:r>
              <a:rPr lang="en-US" sz="7000" kern="1200" dirty="0">
                <a:solidFill>
                  <a:schemeClr val="tx1"/>
                </a:solidFill>
                <a:latin typeface="+mj-lt"/>
                <a:ea typeface="+mj-ea"/>
                <a:cs typeface="+mj-cs"/>
              </a:rPr>
              <a:t>Your 21</a:t>
            </a:r>
            <a:r>
              <a:rPr lang="en-US" sz="7000" kern="1200" baseline="30000" dirty="0">
                <a:solidFill>
                  <a:schemeClr val="tx1"/>
                </a:solidFill>
                <a:latin typeface="+mj-lt"/>
                <a:ea typeface="+mj-ea"/>
                <a:cs typeface="+mj-cs"/>
              </a:rPr>
              <a:t>st</a:t>
            </a:r>
            <a:r>
              <a:rPr lang="en-US" sz="7000" kern="1200" dirty="0">
                <a:solidFill>
                  <a:schemeClr val="tx1"/>
                </a:solidFill>
                <a:latin typeface="+mj-lt"/>
                <a:ea typeface="+mj-ea"/>
                <a:cs typeface="+mj-cs"/>
              </a:rPr>
              <a:t> Birthday</a:t>
            </a:r>
            <a:br>
              <a:rPr lang="en-US" sz="7000" kern="1200" dirty="0">
                <a:solidFill>
                  <a:schemeClr val="tx1"/>
                </a:solidFill>
                <a:latin typeface="+mj-lt"/>
                <a:ea typeface="+mj-ea"/>
                <a:cs typeface="+mj-cs"/>
              </a:rPr>
            </a:br>
            <a:r>
              <a:rPr lang="en-US" sz="7000" kern="1200" dirty="0">
                <a:solidFill>
                  <a:schemeClr val="tx1"/>
                </a:solidFill>
                <a:latin typeface="+mj-lt"/>
                <a:ea typeface="+mj-ea"/>
                <a:cs typeface="+mj-cs"/>
              </a:rPr>
              <a:t>(Page 6)</a:t>
            </a:r>
            <a:br>
              <a:rPr lang="en-US" sz="7000" kern="1200" dirty="0">
                <a:solidFill>
                  <a:schemeClr val="tx1"/>
                </a:solidFill>
                <a:latin typeface="+mj-lt"/>
                <a:ea typeface="+mj-ea"/>
                <a:cs typeface="+mj-cs"/>
              </a:rPr>
            </a:br>
            <a:br>
              <a:rPr lang="en-US" sz="7000" dirty="0"/>
            </a:br>
            <a:r>
              <a:rPr lang="en-US" sz="2800" dirty="0"/>
              <a:t>Have a look at this. What do you want to be said </a:t>
            </a:r>
            <a:r>
              <a:rPr lang="en-US" sz="2800"/>
              <a:t>about you?</a:t>
            </a:r>
            <a:endParaRPr lang="en-US" sz="7000" kern="1200" dirty="0">
              <a:solidFill>
                <a:schemeClr val="tx1"/>
              </a:solidFill>
              <a:latin typeface="+mj-lt"/>
              <a:ea typeface="+mj-ea"/>
              <a:cs typeface="+mj-cs"/>
            </a:endParaRPr>
          </a:p>
        </p:txBody>
      </p:sp>
      <p:sp>
        <p:nvSpPr>
          <p:cNvPr id="5" name="Rectangle 8">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4870"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10">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33989" y="4501201"/>
            <a:ext cx="827602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7387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4C83322-69ED-4E34-9B8A-9B4D6EBA9319}"/>
              </a:ext>
            </a:extLst>
          </p:cNvPr>
          <p:cNvSpPr>
            <a:spLocks noGrp="1"/>
          </p:cNvSpPr>
          <p:nvPr>
            <p:ph type="title"/>
          </p:nvPr>
        </p:nvSpPr>
        <p:spPr>
          <a:xfrm>
            <a:off x="1142999" y="1224523"/>
            <a:ext cx="6858000" cy="3273425"/>
          </a:xfrm>
        </p:spPr>
        <p:txBody>
          <a:bodyPr>
            <a:normAutofit fontScale="90000"/>
          </a:bodyPr>
          <a:lstStyle/>
          <a:p>
            <a:r>
              <a:rPr lang="en-GB" dirty="0"/>
              <a:t>Having a </a:t>
            </a:r>
            <a:r>
              <a:rPr lang="en-GB" b="1" dirty="0"/>
              <a:t>Vision</a:t>
            </a:r>
          </a:p>
          <a:p>
            <a:r>
              <a:rPr lang="en-GB" dirty="0"/>
              <a:t>Commitment to the </a:t>
            </a:r>
            <a:r>
              <a:rPr lang="en-GB" b="1" dirty="0"/>
              <a:t>Effort</a:t>
            </a:r>
          </a:p>
          <a:p>
            <a:r>
              <a:rPr lang="en-GB" dirty="0"/>
              <a:t>Having </a:t>
            </a:r>
            <a:r>
              <a:rPr lang="en-GB" b="1" dirty="0"/>
              <a:t>Systems</a:t>
            </a:r>
          </a:p>
          <a:p>
            <a:r>
              <a:rPr lang="en-GB" b="1" dirty="0"/>
              <a:t>Practice</a:t>
            </a:r>
          </a:p>
          <a:p>
            <a:r>
              <a:rPr lang="en-GB" dirty="0"/>
              <a:t>Positive Mental </a:t>
            </a:r>
            <a:r>
              <a:rPr lang="en-GB" b="1" dirty="0"/>
              <a:t>Attitude</a:t>
            </a:r>
          </a:p>
          <a:p>
            <a:endParaRPr lang="en-GB" dirty="0"/>
          </a:p>
          <a:p>
            <a:endParaRPr lang="en-GB" dirty="0"/>
          </a:p>
          <a:p>
            <a:pPr marL="0" indent="0" algn="ctr">
              <a:buNone/>
            </a:pPr>
            <a:r>
              <a:rPr lang="en-GB" dirty="0"/>
              <a:t>All of these can be practiced and learned and we will help and support you with this.</a:t>
            </a:r>
          </a:p>
        </p:txBody>
      </p:sp>
      <p:pic>
        <p:nvPicPr>
          <p:cNvPr id="11" name="Picture 2" descr="Image result for vespa">
            <a:hlinkClick r:id="rId2"/>
            <a:extLst>
              <a:ext uri="{FF2B5EF4-FFF2-40B4-BE49-F238E27FC236}">
                <a16:creationId xmlns:a16="http://schemas.microsoft.com/office/drawing/2014/main" id="{83713D5D-8DE3-400C-B7D4-AB36A5786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4236" y="908720"/>
            <a:ext cx="2074590" cy="16578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589AD07-A4D0-4E6C-9E54-C6B441ED33D3}"/>
              </a:ext>
            </a:extLst>
          </p:cNvPr>
          <p:cNvSpPr txBox="1"/>
          <p:nvPr/>
        </p:nvSpPr>
        <p:spPr>
          <a:xfrm>
            <a:off x="902055" y="5498109"/>
            <a:ext cx="8250174" cy="707886"/>
          </a:xfrm>
          <a:prstGeom prst="rect">
            <a:avLst/>
          </a:prstGeom>
          <a:noFill/>
        </p:spPr>
        <p:txBody>
          <a:bodyPr wrap="square">
            <a:spAutoFit/>
          </a:bodyPr>
          <a:lstStyle/>
          <a:p>
            <a:r>
              <a:rPr lang="en-GB" sz="4000" dirty="0"/>
              <a:t>VESPA is the key to success at A-level</a:t>
            </a:r>
          </a:p>
        </p:txBody>
      </p:sp>
    </p:spTree>
    <p:extLst>
      <p:ext uri="{BB962C8B-B14F-4D97-AF65-F5344CB8AC3E}">
        <p14:creationId xmlns:p14="http://schemas.microsoft.com/office/powerpoint/2010/main" val="363782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1143000" y="1293338"/>
            <a:ext cx="6858000" cy="623494"/>
          </a:xfrm>
        </p:spPr>
        <p:txBody>
          <a:bodyPr vert="horz" lIns="91440" tIns="45720" rIns="91440" bIns="45720" rtlCol="0" anchor="ctr">
            <a:normAutofit fontScale="90000"/>
          </a:bodyPr>
          <a:lstStyle/>
          <a:p>
            <a:pPr algn="ctr" defTabSz="914400"/>
            <a:br>
              <a:rPr lang="en-US" sz="5800" kern="1200" dirty="0">
                <a:solidFill>
                  <a:schemeClr val="tx1"/>
                </a:solidFill>
                <a:latin typeface="+mj-lt"/>
                <a:ea typeface="+mj-ea"/>
                <a:cs typeface="+mj-cs"/>
              </a:rPr>
            </a:br>
            <a:br>
              <a:rPr lang="en-US" sz="5800" kern="1200" dirty="0">
                <a:solidFill>
                  <a:schemeClr val="tx1"/>
                </a:solidFill>
                <a:latin typeface="+mj-lt"/>
                <a:ea typeface="+mj-ea"/>
                <a:cs typeface="+mj-cs"/>
              </a:rPr>
            </a:br>
            <a:r>
              <a:rPr lang="en-US" sz="5800" kern="1200" dirty="0">
                <a:solidFill>
                  <a:schemeClr val="tx1"/>
                </a:solidFill>
                <a:latin typeface="+mj-lt"/>
                <a:ea typeface="+mj-ea"/>
                <a:cs typeface="+mj-cs"/>
              </a:rPr>
              <a:t>Vision – knowing what you want to achieve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52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r>
              <a:rPr lang="en-US" sz="6300" kern="1200" dirty="0">
                <a:solidFill>
                  <a:schemeClr val="tx1"/>
                </a:solidFill>
                <a:latin typeface="+mj-lt"/>
                <a:ea typeface="+mj-ea"/>
                <a:cs typeface="+mj-cs"/>
              </a:rPr>
              <a:t>What is possible with your GCSE grades?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954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B6B88-A4B8-45BD-9FA1-EA2242570656}"/>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r>
              <a:rPr lang="en-US" sz="3500" kern="1200">
                <a:solidFill>
                  <a:schemeClr val="tx1"/>
                </a:solidFill>
                <a:latin typeface="+mj-lt"/>
                <a:ea typeface="+mj-ea"/>
                <a:cs typeface="+mj-cs"/>
              </a:rPr>
              <a:t>There is a far less significant link between exam success at GCSE level and A-level than you might think.</a:t>
            </a:r>
            <a:br>
              <a:rPr lang="en-US" sz="3500" kern="1200">
                <a:solidFill>
                  <a:schemeClr val="tx1"/>
                </a:solidFill>
                <a:latin typeface="+mj-lt"/>
                <a:ea typeface="+mj-ea"/>
                <a:cs typeface="+mj-cs"/>
              </a:rPr>
            </a:br>
            <a:br>
              <a:rPr lang="en-US" sz="3500" kern="1200">
                <a:solidFill>
                  <a:schemeClr val="tx1"/>
                </a:solidFill>
                <a:latin typeface="+mj-lt"/>
                <a:ea typeface="+mj-ea"/>
                <a:cs typeface="+mj-cs"/>
              </a:rPr>
            </a:br>
            <a:br>
              <a:rPr lang="en-US" sz="3500" kern="1200">
                <a:solidFill>
                  <a:schemeClr val="tx1"/>
                </a:solidFill>
                <a:latin typeface="+mj-lt"/>
                <a:ea typeface="+mj-ea"/>
                <a:cs typeface="+mj-cs"/>
              </a:rPr>
            </a:br>
            <a:r>
              <a:rPr lang="en-US" sz="3500" kern="1200">
                <a:solidFill>
                  <a:schemeClr val="tx1"/>
                </a:solidFill>
                <a:latin typeface="+mj-lt"/>
                <a:ea typeface="+mj-ea"/>
                <a:cs typeface="+mj-cs"/>
              </a:rPr>
              <a:t>The past doesn’t equal the future!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70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8173570"/>
              </p:ext>
            </p:extLst>
          </p:nvPr>
        </p:nvGraphicFramePr>
        <p:xfrm>
          <a:off x="482600" y="695022"/>
          <a:ext cx="8178801" cy="5467965"/>
        </p:xfrm>
        <a:graphic>
          <a:graphicData uri="http://schemas.openxmlformats.org/drawingml/2006/table">
            <a:tbl>
              <a:tblPr firstRow="1" bandRow="1">
                <a:solidFill>
                  <a:schemeClr val="bg1"/>
                </a:solidFill>
              </a:tblPr>
              <a:tblGrid>
                <a:gridCol w="2870727">
                  <a:extLst>
                    <a:ext uri="{9D8B030D-6E8A-4147-A177-3AD203B41FA5}">
                      <a16:colId xmlns:a16="http://schemas.microsoft.com/office/drawing/2014/main" val="1205443209"/>
                    </a:ext>
                  </a:extLst>
                </a:gridCol>
                <a:gridCol w="1636487">
                  <a:extLst>
                    <a:ext uri="{9D8B030D-6E8A-4147-A177-3AD203B41FA5}">
                      <a16:colId xmlns:a16="http://schemas.microsoft.com/office/drawing/2014/main" val="3981280330"/>
                    </a:ext>
                  </a:extLst>
                </a:gridCol>
                <a:gridCol w="1375544">
                  <a:extLst>
                    <a:ext uri="{9D8B030D-6E8A-4147-A177-3AD203B41FA5}">
                      <a16:colId xmlns:a16="http://schemas.microsoft.com/office/drawing/2014/main" val="2872712359"/>
                    </a:ext>
                  </a:extLst>
                </a:gridCol>
                <a:gridCol w="1124293">
                  <a:extLst>
                    <a:ext uri="{9D8B030D-6E8A-4147-A177-3AD203B41FA5}">
                      <a16:colId xmlns:a16="http://schemas.microsoft.com/office/drawing/2014/main" val="2795577973"/>
                    </a:ext>
                  </a:extLst>
                </a:gridCol>
                <a:gridCol w="1171750">
                  <a:extLst>
                    <a:ext uri="{9D8B030D-6E8A-4147-A177-3AD203B41FA5}">
                      <a16:colId xmlns:a16="http://schemas.microsoft.com/office/drawing/2014/main" val="2705481071"/>
                    </a:ext>
                  </a:extLst>
                </a:gridCol>
              </a:tblGrid>
              <a:tr h="602616">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GB" sz="900" b="0" i="0" u="none" strike="noStrike" cap="none" spc="0" normalizeH="0" baseline="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sz="900" b="0" i="0" u="none" strike="noStrike" cap="none" spc="0" normalizeH="0" baseline="0">
                          <a:ln>
                            <a:noFill/>
                          </a:ln>
                          <a:solidFill>
                            <a:schemeClr val="bg1"/>
                          </a:solidFill>
                          <a:effectLst/>
                          <a:latin typeface="Arial" pitchFamily="34" charset="0"/>
                          <a:cs typeface="Arial" pitchFamily="34" charset="0"/>
                        </a:rPr>
                        <a:t>GCSE Score</a:t>
                      </a: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txBody>
                  <a:tcPr marL="70485" marR="26603" marT="54220" marB="54220"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0" i="0" u="none" strike="noStrike" cap="none" spc="0" normalizeH="0" baseline="0">
                          <a:ln>
                            <a:noFill/>
                          </a:ln>
                          <a:solidFill>
                            <a:schemeClr val="bg1"/>
                          </a:solidFill>
                          <a:effectLst/>
                          <a:latin typeface="Arial" pitchFamily="34" charset="0"/>
                          <a:cs typeface="Arial" pitchFamily="34" charset="0"/>
                        </a:rPr>
                        <a:t>No of students</a:t>
                      </a: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txBody>
                  <a:tcPr marL="70485" marR="26603" marT="54220" marB="54220"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0" i="0" u="none" strike="noStrike" cap="none" spc="0" normalizeH="0" baseline="0">
                          <a:ln>
                            <a:noFill/>
                          </a:ln>
                          <a:solidFill>
                            <a:schemeClr val="bg1"/>
                          </a:solidFill>
                          <a:effectLst/>
                          <a:latin typeface="Arial" pitchFamily="34" charset="0"/>
                          <a:cs typeface="Arial" pitchFamily="34" charset="0"/>
                        </a:rPr>
                        <a:t>Highest</a:t>
                      </a: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txBody>
                  <a:tcPr marL="70485" marR="26603" marT="54220" marB="54220"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0" i="0" u="none" strike="noStrike" cap="none" spc="0" normalizeH="0" baseline="0">
                          <a:ln>
                            <a:noFill/>
                          </a:ln>
                          <a:solidFill>
                            <a:schemeClr val="bg1"/>
                          </a:solidFill>
                          <a:effectLst/>
                          <a:latin typeface="Arial" pitchFamily="34" charset="0"/>
                          <a:cs typeface="Arial" pitchFamily="34" charset="0"/>
                        </a:rPr>
                        <a:t>Middle</a:t>
                      </a: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txBody>
                  <a:tcPr marL="70485" marR="26603" marT="54220" marB="54220"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solidFill>
                      <a:schemeClr val="tx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0" i="0" u="none" strike="noStrike" cap="none" spc="0" normalizeH="0" baseline="0">
                          <a:ln>
                            <a:noFill/>
                          </a:ln>
                          <a:solidFill>
                            <a:schemeClr val="bg1"/>
                          </a:solidFill>
                          <a:effectLst/>
                          <a:latin typeface="Arial" pitchFamily="34" charset="0"/>
                          <a:cs typeface="Arial" pitchFamily="34" charset="0"/>
                        </a:rPr>
                        <a:t>Lowest</a:t>
                      </a:r>
                      <a:endParaRPr kumimoji="0" lang="en-GB" sz="900" b="0" i="0" u="none" strike="noStrike" cap="none" spc="0" normalizeH="0" baseline="0">
                        <a:ln>
                          <a:noFill/>
                        </a:ln>
                        <a:solidFill>
                          <a:schemeClr val="bg1"/>
                        </a:solidFill>
                        <a:effectLst/>
                        <a:latin typeface="Arial" pitchFamily="34" charset="0"/>
                        <a:ea typeface="Calibri" pitchFamily="34" charset="0"/>
                        <a:cs typeface="Arial" pitchFamily="34" charset="0"/>
                      </a:endParaRPr>
                    </a:p>
                  </a:txBody>
                  <a:tcPr marL="70485" marR="26603" marT="54220" marB="54220"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solidFill>
                      <a:schemeClr val="tx1"/>
                    </a:solidFill>
                  </a:tcPr>
                </a:tc>
                <a:extLst>
                  <a:ext uri="{0D108BD9-81ED-4DB2-BD59-A6C34878D82A}">
                    <a16:rowId xmlns:a16="http://schemas.microsoft.com/office/drawing/2014/main" val="306123679"/>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900" b="1" i="0" u="none" strike="noStrike" cap="none" spc="0" normalizeH="0" baseline="0">
                          <a:ln>
                            <a:noFill/>
                          </a:ln>
                          <a:solidFill>
                            <a:schemeClr val="tx1"/>
                          </a:solidFill>
                          <a:effectLst/>
                          <a:latin typeface="Arial" pitchFamily="34" charset="0"/>
                          <a:ea typeface="Calibri" pitchFamily="34" charset="0"/>
                          <a:cs typeface="Arial" pitchFamily="34" charset="0"/>
                        </a:rPr>
                        <a:t>9s only</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3</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A*A*A</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1065090696"/>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8 and 9s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6</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A*AB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A*BB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2113507734"/>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11</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A*A*A*A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A*AA</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ABC</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2704364349"/>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7, 8  &amp; 9’s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5</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ABB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BCC</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3318273089"/>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7</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AAB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dirty="0">
                          <a:ln>
                            <a:noFill/>
                          </a:ln>
                          <a:solidFill>
                            <a:schemeClr val="tx1"/>
                          </a:solidFill>
                          <a:effectLst/>
                          <a:latin typeface="Arial" pitchFamily="34" charset="0"/>
                          <a:ea typeface="+mn-ea"/>
                          <a:cs typeface="Arial" pitchFamily="34" charset="0"/>
                        </a:rPr>
                        <a:t>ABB</a:t>
                      </a:r>
                      <a:endParaRPr kumimoji="0" lang="en-GB" sz="900" b="1" i="0" u="none" strike="noStrike" cap="none" spc="0" normalizeH="0" baseline="0" dirty="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3579450414"/>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7 and 8’s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8</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AAA</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BCC</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2855650762"/>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13</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ABB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BCE</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3720308259"/>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7’s few 6’s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18</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AAB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CDE</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2956688919"/>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7’s and few 6’s and 5’s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26</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ABB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BCD</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2471200218"/>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17</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A*A*A</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AAB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ADD</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3469482880"/>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6’s few 5’S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16</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ABB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BBC</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BBE</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2197460801"/>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19</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cs typeface="Arial" pitchFamily="34" charset="0"/>
                        </a:rPr>
                        <a:t>AAB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BBB</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CDD</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3545853115"/>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5’s few 6’s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10</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AAB</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BCC</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mn-ea"/>
                          <a:cs typeface="Arial" pitchFamily="34" charset="0"/>
                        </a:rPr>
                        <a:t>BDD</a:t>
                      </a: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355429864"/>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10</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BBB</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BCC</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DDE</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779408937"/>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5’s few 4’s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10</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BCC</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CCC</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CDD</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1272755317"/>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endParaRP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6</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ACD</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algn="ctr" fontAlgn="b"/>
                      <a:r>
                        <a:rPr lang="en-GB" sz="900" b="1" i="0" u="none" strike="noStrike" cap="none" spc="0">
                          <a:solidFill>
                            <a:schemeClr val="tx1"/>
                          </a:solidFill>
                          <a:effectLst/>
                          <a:latin typeface="Arial" pitchFamily="34" charset="0"/>
                          <a:cs typeface="Arial" pitchFamily="34" charset="0"/>
                        </a:rPr>
                        <a:t>CCD</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DDD</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solidFill>
                      <a:schemeClr val="bg1">
                        <a:lumMod val="85000"/>
                      </a:schemeClr>
                    </a:solidFill>
                  </a:tcPr>
                </a:tc>
                <a:extLst>
                  <a:ext uri="{0D108BD9-81ED-4DB2-BD59-A6C34878D82A}">
                    <a16:rowId xmlns:a16="http://schemas.microsoft.com/office/drawing/2014/main" val="2781357725"/>
                  </a:ext>
                </a:extLst>
              </a:tr>
              <a:tr h="28619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Mainly 4 and few 5’s</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7</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a:ln>
                            <a:noFill/>
                          </a:ln>
                          <a:solidFill>
                            <a:schemeClr val="tx1"/>
                          </a:solidFill>
                          <a:effectLst/>
                          <a:latin typeface="Arial" pitchFamily="34" charset="0"/>
                          <a:ea typeface="Calibri" pitchFamily="34" charset="0"/>
                          <a:cs typeface="Arial" pitchFamily="34" charset="0"/>
                        </a:rPr>
                        <a:t>CDD</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algn="ctr" fontAlgn="b"/>
                      <a:r>
                        <a:rPr lang="en-GB" sz="900" b="1" i="0" u="none" strike="noStrike" cap="none" spc="0">
                          <a:solidFill>
                            <a:schemeClr val="tx1"/>
                          </a:solidFill>
                          <a:effectLst/>
                          <a:latin typeface="Arial" pitchFamily="34" charset="0"/>
                          <a:cs typeface="Arial" pitchFamily="34" charset="0"/>
                        </a:rPr>
                        <a:t>DDD</a:t>
                      </a:r>
                    </a:p>
                  </a:txBody>
                  <a:tcPr marL="70485" marR="3695" marT="54220" marB="5422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900" b="1" i="0" u="none" strike="noStrike" cap="none" spc="0" normalizeH="0" baseline="0" dirty="0">
                          <a:ln>
                            <a:noFill/>
                          </a:ln>
                          <a:solidFill>
                            <a:schemeClr val="tx1"/>
                          </a:solidFill>
                          <a:effectLst/>
                          <a:latin typeface="Arial" pitchFamily="34" charset="0"/>
                          <a:ea typeface="Calibri" pitchFamily="34" charset="0"/>
                          <a:cs typeface="Arial" pitchFamily="34" charset="0"/>
                        </a:rPr>
                        <a:t>DEE</a:t>
                      </a:r>
                    </a:p>
                  </a:txBody>
                  <a:tcPr marL="70485" marR="26603" marT="54220" marB="54220" anchor="b"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extLst>
                  <a:ext uri="{0D108BD9-81ED-4DB2-BD59-A6C34878D82A}">
                    <a16:rowId xmlns:a16="http://schemas.microsoft.com/office/drawing/2014/main" val="2661783275"/>
                  </a:ext>
                </a:extLst>
              </a:tr>
            </a:tbl>
          </a:graphicData>
        </a:graphic>
      </p:graphicFrame>
    </p:spTree>
    <p:custDataLst>
      <p:tags r:id="rId1"/>
    </p:custDataLst>
    <p:extLst>
      <p:ext uri="{BB962C8B-B14F-4D97-AF65-F5344CB8AC3E}">
        <p14:creationId xmlns:p14="http://schemas.microsoft.com/office/powerpoint/2010/main" val="204165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5B26A2A-B7F1-43D5-B14E-B1570AF53FB2}"/>
              </a:ext>
            </a:extLst>
          </p:cNvPr>
          <p:cNvSpPr txBox="1"/>
          <p:nvPr/>
        </p:nvSpPr>
        <p:spPr>
          <a:xfrm>
            <a:off x="482600" y="1782981"/>
            <a:ext cx="8178799" cy="4393982"/>
          </a:xfrm>
          <a:prstGeom prst="rect">
            <a:avLst/>
          </a:prstGeom>
        </p:spPr>
        <p:txBody>
          <a:bodyPr vert="horz" lIns="91440" tIns="45720" rIns="91440" bIns="45720" rtlCol="0">
            <a:normAutofit/>
          </a:bodyPr>
          <a:lstStyle/>
          <a:p>
            <a:pPr>
              <a:lnSpc>
                <a:spcPct val="90000"/>
              </a:lnSpc>
              <a:spcAft>
                <a:spcPts val="600"/>
              </a:spcAft>
            </a:pPr>
            <a:r>
              <a:rPr lang="en-US" sz="3600" dirty="0">
                <a:hlinkClick r:id="rId2"/>
              </a:rPr>
              <a:t>Resources Search Results | Net Sixth Form</a:t>
            </a:r>
            <a:endParaRPr lang="en-US" sz="36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D4257AA-F40D-42F1-9B0B-D67A5E464A23}"/>
              </a:ext>
            </a:extLst>
          </p:cNvPr>
          <p:cNvSpPr txBox="1"/>
          <p:nvPr/>
        </p:nvSpPr>
        <p:spPr>
          <a:xfrm>
            <a:off x="1396835" y="4601497"/>
            <a:ext cx="6789423" cy="646331"/>
          </a:xfrm>
          <a:prstGeom prst="rect">
            <a:avLst/>
          </a:prstGeom>
          <a:noFill/>
        </p:spPr>
        <p:txBody>
          <a:bodyPr wrap="none" rtlCol="0">
            <a:spAutoFit/>
          </a:bodyPr>
          <a:lstStyle/>
          <a:p>
            <a:r>
              <a:rPr lang="en-US" dirty="0"/>
              <a:t>BSS28 – Induction Videos – Leap from GCSE to Sixth Form 1:  Realising </a:t>
            </a:r>
          </a:p>
          <a:p>
            <a:r>
              <a:rPr lang="en-US" dirty="0"/>
              <a:t>the Challenges (4 ½  minutes)</a:t>
            </a:r>
            <a:endParaRPr lang="en-GB" dirty="0"/>
          </a:p>
        </p:txBody>
      </p:sp>
    </p:spTree>
    <p:extLst>
      <p:ext uri="{BB962C8B-B14F-4D97-AF65-F5344CB8AC3E}">
        <p14:creationId xmlns:p14="http://schemas.microsoft.com/office/powerpoint/2010/main" val="138967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GB"/>
              <a:t>Dreams v Goals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D0666172-4B85-FFB3-B7F9-987BD42B860D}"/>
              </a:ext>
            </a:extLst>
          </p:cNvPr>
          <p:cNvGraphicFramePr>
            <a:graphicFrameLocks noGrp="1"/>
          </p:cNvGraphicFramePr>
          <p:nvPr>
            <p:ph idx="1"/>
            <p:extLst>
              <p:ext uri="{D42A27DB-BD31-4B8C-83A1-F6EECF244321}">
                <p14:modId xmlns:p14="http://schemas.microsoft.com/office/powerpoint/2010/main" val="246032690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3043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with medium confidence">
            <a:extLst>
              <a:ext uri="{FF2B5EF4-FFF2-40B4-BE49-F238E27FC236}">
                <a16:creationId xmlns:a16="http://schemas.microsoft.com/office/drawing/2014/main" id="{B426BABB-ADDF-4463-A66B-EF0AD99A686A}"/>
              </a:ext>
            </a:extLst>
          </p:cNvPr>
          <p:cNvPicPr>
            <a:picLocks noChangeAspect="1"/>
          </p:cNvPicPr>
          <p:nvPr/>
        </p:nvPicPr>
        <p:blipFill>
          <a:blip r:embed="rId2"/>
          <a:stretch>
            <a:fillRect/>
          </a:stretch>
        </p:blipFill>
        <p:spPr>
          <a:xfrm>
            <a:off x="989320" y="643467"/>
            <a:ext cx="7165358" cy="557106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672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425</Words>
  <Application>Microsoft Office PowerPoint</Application>
  <PresentationFormat>On-screen Show (4:3)</PresentationFormat>
  <Paragraphs>110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A-Level Mindset</vt:lpstr>
      <vt:lpstr>Having a Vision Commitment to the Effort Having Systems Practice Positive Mental Attitude   All of these can be practiced and learned and we will help and support you with this.</vt:lpstr>
      <vt:lpstr>  Vision – knowing what you want to achieve</vt:lpstr>
      <vt:lpstr>What is possible with your GCSE grades?</vt:lpstr>
      <vt:lpstr>There is a far less significant link between exam success at GCSE level and A-level than you might think.   The past doesn’t equal the future!</vt:lpstr>
      <vt:lpstr>PowerPoint Presentation</vt:lpstr>
      <vt:lpstr>PowerPoint Presentation</vt:lpstr>
      <vt:lpstr>Dreams v Goals</vt:lpstr>
      <vt:lpstr>PowerPoint Presentation</vt:lpstr>
      <vt:lpstr>Dreams v Goals  Fill in the table on page 4   and 5.</vt:lpstr>
      <vt:lpstr>Your 21st Birthday (Page 6)  Have a look at this. What do you want to be said about you?</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harwooda</dc:creator>
  <cp:lastModifiedBy>Shez Coe</cp:lastModifiedBy>
  <cp:revision>110</cp:revision>
  <dcterms:created xsi:type="dcterms:W3CDTF">2012-11-21T15:12:33Z</dcterms:created>
  <dcterms:modified xsi:type="dcterms:W3CDTF">2022-09-18T17:51:33Z</dcterms:modified>
</cp:coreProperties>
</file>