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1355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D6F74-6774-4057-B619-AC0946DE4844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8F4FC-2CE0-470A-83F5-6AF4D70E5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315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D6F74-6774-4057-B619-AC0946DE4844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8F4FC-2CE0-470A-83F5-6AF4D70E5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453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D6F74-6774-4057-B619-AC0946DE4844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8F4FC-2CE0-470A-83F5-6AF4D70E5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925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91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91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CC13378D-77E1-456E-8CD8-68FB5AC2550C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962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D6F74-6774-4057-B619-AC0946DE4844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8F4FC-2CE0-470A-83F5-6AF4D70E5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749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D6F74-6774-4057-B619-AC0946DE4844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8F4FC-2CE0-470A-83F5-6AF4D70E5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98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D6F74-6774-4057-B619-AC0946DE4844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8F4FC-2CE0-470A-83F5-6AF4D70E5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953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D6F74-6774-4057-B619-AC0946DE4844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8F4FC-2CE0-470A-83F5-6AF4D70E5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858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D6F74-6774-4057-B619-AC0946DE4844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8F4FC-2CE0-470A-83F5-6AF4D70E5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039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D6F74-6774-4057-B619-AC0946DE4844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8F4FC-2CE0-470A-83F5-6AF4D70E5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61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D6F74-6774-4057-B619-AC0946DE4844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8F4FC-2CE0-470A-83F5-6AF4D70E5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185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D6F74-6774-4057-B619-AC0946DE4844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8F4FC-2CE0-470A-83F5-6AF4D70E5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231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D6F74-6774-4057-B619-AC0946DE4844}" type="datetimeFigureOut">
              <a:rPr lang="en-GB" smtClean="0"/>
              <a:t>02/06/2020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8F4FC-2CE0-470A-83F5-6AF4D70E5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26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://images.google.co.uk/imgres?imgurl=http://www.cksinfo.com/clipart/buildings/homesandhouses/my-house-01.png&amp;imgrefurl=http://www.phunland.com/forum/viewtopic.php?id=6377&amp;usg=__wQzbIXq9afmA6Z2MCQhxJEA97IU=&amp;h=632&amp;w=742&amp;sz=33&amp;hl=en&amp;start=21&amp;tbnid=zIfJG2NKkEf3kM:&amp;tbnh=120&amp;tbnw=141&amp;prev=/images?q=2d+simple+house&amp;gbv=2&amp;ndsp=20&amp;hl=en&amp;sa=N&amp;start=20" TargetMode="Externa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1808850" y="2082215"/>
            <a:ext cx="8398670" cy="1244204"/>
            <a:chOff x="-1112" y="436"/>
            <a:chExt cx="7054" cy="1045"/>
          </a:xfrm>
        </p:grpSpPr>
        <p:grpSp>
          <p:nvGrpSpPr>
            <p:cNvPr id="27651" name="Group 3"/>
            <p:cNvGrpSpPr>
              <a:grpSpLocks/>
            </p:cNvGrpSpPr>
            <p:nvPr/>
          </p:nvGrpSpPr>
          <p:grpSpPr bwMode="auto">
            <a:xfrm>
              <a:off x="0" y="436"/>
              <a:ext cx="5942" cy="1045"/>
              <a:chOff x="0" y="436"/>
              <a:chExt cx="5942" cy="1045"/>
            </a:xfrm>
          </p:grpSpPr>
          <p:pic>
            <p:nvPicPr>
              <p:cNvPr id="27652" name="Picture 4" descr="my-house-01">
                <a:hlinkClick r:id="rId3"/>
              </p:cNvPr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560" y="436"/>
                <a:ext cx="1225" cy="1042"/>
              </a:xfrm>
              <a:prstGeom prst="rect">
                <a:avLst/>
              </a:prstGeom>
              <a:noFill/>
              <a:ln/>
              <a:effectLst/>
            </p:spPr>
          </p:pic>
          <p:pic>
            <p:nvPicPr>
              <p:cNvPr id="27653" name="Picture 5" descr="my-house-01">
                <a:hlinkClick r:id="rId3"/>
              </p:cNvPr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740" y="436"/>
                <a:ext cx="1202" cy="102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</p:pic>
          <p:pic>
            <p:nvPicPr>
              <p:cNvPr id="27654" name="Picture 6" descr="my-house-01">
                <a:hlinkClick r:id="rId3"/>
              </p:cNvPr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381" y="436"/>
                <a:ext cx="1225" cy="1042"/>
              </a:xfrm>
              <a:prstGeom prst="rect">
                <a:avLst/>
              </a:prstGeom>
              <a:noFill/>
            </p:spPr>
          </p:pic>
          <p:pic>
            <p:nvPicPr>
              <p:cNvPr id="27655" name="Picture 7" descr="my-house-01">
                <a:hlinkClick r:id="rId3"/>
              </p:cNvPr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156" y="436"/>
                <a:ext cx="1225" cy="1042"/>
              </a:xfrm>
              <a:prstGeom prst="rect">
                <a:avLst/>
              </a:prstGeom>
              <a:noFill/>
            </p:spPr>
          </p:pic>
          <p:pic>
            <p:nvPicPr>
              <p:cNvPr id="27656" name="Picture 8" descr="my-house-01">
                <a:hlinkClick r:id="rId3"/>
              </p:cNvPr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0" y="458"/>
                <a:ext cx="1202" cy="1023"/>
              </a:xfrm>
              <a:prstGeom prst="rect">
                <a:avLst/>
              </a:prstGeom>
              <a:noFill/>
            </p:spPr>
          </p:pic>
        </p:grpSp>
        <p:pic>
          <p:nvPicPr>
            <p:cNvPr id="27657" name="Picture 9" descr="my-house-01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-1112" y="452"/>
              <a:ext cx="1202" cy="1023"/>
            </a:xfrm>
            <a:prstGeom prst="rect">
              <a:avLst/>
            </a:prstGeom>
            <a:noFill/>
          </p:spPr>
        </p:pic>
      </p:grpSp>
      <p:grpSp>
        <p:nvGrpSpPr>
          <p:cNvPr id="27658" name="Group 10"/>
          <p:cNvGrpSpPr>
            <a:grpSpLocks/>
          </p:cNvGrpSpPr>
          <p:nvPr/>
        </p:nvGrpSpPr>
        <p:grpSpPr bwMode="auto">
          <a:xfrm>
            <a:off x="2618476" y="3270460"/>
            <a:ext cx="7344966" cy="2591991"/>
            <a:chOff x="-250" y="1389"/>
            <a:chExt cx="6169" cy="2177"/>
          </a:xfrm>
        </p:grpSpPr>
        <p:sp>
          <p:nvSpPr>
            <p:cNvPr id="27659" name="Rectangle 11"/>
            <p:cNvSpPr>
              <a:spLocks noChangeArrowheads="1"/>
            </p:cNvSpPr>
            <p:nvPr/>
          </p:nvSpPr>
          <p:spPr bwMode="auto">
            <a:xfrm>
              <a:off x="-250" y="1389"/>
              <a:ext cx="6123" cy="2177"/>
            </a:xfrm>
            <a:prstGeom prst="rect">
              <a:avLst/>
            </a:prstGeom>
            <a:solidFill>
              <a:schemeClr val="tx2"/>
            </a:solidFill>
            <a:ln w="63500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350">
                <a:solidFill>
                  <a:srgbClr val="000000"/>
                </a:solidFill>
              </a:endParaRPr>
            </a:p>
          </p:txBody>
        </p:sp>
        <p:sp>
          <p:nvSpPr>
            <p:cNvPr id="27660" name="Line 12"/>
            <p:cNvSpPr>
              <a:spLocks noChangeShapeType="1"/>
            </p:cNvSpPr>
            <p:nvPr/>
          </p:nvSpPr>
          <p:spPr bwMode="auto">
            <a:xfrm>
              <a:off x="-159" y="2387"/>
              <a:ext cx="6078" cy="0"/>
            </a:xfrm>
            <a:prstGeom prst="line">
              <a:avLst/>
            </a:prstGeom>
            <a:noFill/>
            <a:ln w="63500">
              <a:solidFill>
                <a:srgbClr val="FFFF00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350">
                <a:solidFill>
                  <a:srgbClr val="000000"/>
                </a:solidFill>
              </a:endParaRPr>
            </a:p>
          </p:txBody>
        </p:sp>
      </p:grpSp>
      <p:pic>
        <p:nvPicPr>
          <p:cNvPr id="27662" name="Picture 14" descr="j0212957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5" cstate="print"/>
          <a:stretch>
            <a:fillRect/>
          </a:stretch>
        </p:blipFill>
        <p:spPr>
          <a:xfrm>
            <a:off x="3509568" y="3151974"/>
            <a:ext cx="1372972" cy="862051"/>
          </a:xfrm>
          <a:noFill/>
          <a:ln/>
        </p:spPr>
      </p:pic>
      <p:pic>
        <p:nvPicPr>
          <p:cNvPr id="27661" name="Picture 13" descr="j021295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3916259" y="3270460"/>
            <a:ext cx="1372790" cy="862013"/>
          </a:xfrm>
          <a:noFill/>
          <a:ln/>
        </p:spPr>
      </p:pic>
      <p:pic>
        <p:nvPicPr>
          <p:cNvPr id="27663" name="Picture 15" descr="yellca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91219" y="4728977"/>
            <a:ext cx="1403747" cy="882253"/>
          </a:xfrm>
          <a:prstGeom prst="rect">
            <a:avLst/>
          </a:prstGeom>
          <a:noFill/>
        </p:spPr>
      </p:pic>
      <p:pic>
        <p:nvPicPr>
          <p:cNvPr id="27664" name="Picture 16" descr="redca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72641" y="4730167"/>
            <a:ext cx="1404938" cy="883444"/>
          </a:xfrm>
          <a:prstGeom prst="rect">
            <a:avLst/>
          </a:prstGeom>
          <a:noFill/>
        </p:spPr>
      </p:pic>
      <p:pic>
        <p:nvPicPr>
          <p:cNvPr id="27665" name="Picture 17" descr="yellca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53144" y="4837322"/>
            <a:ext cx="1403747" cy="882254"/>
          </a:xfrm>
          <a:prstGeom prst="rect">
            <a:avLst/>
          </a:prstGeom>
          <a:noFill/>
        </p:spPr>
      </p:pic>
      <p:pic>
        <p:nvPicPr>
          <p:cNvPr id="27666" name="Picture 18" descr="j021295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62680" y="3216882"/>
            <a:ext cx="1372791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7" name="Picture 19" descr="bluecar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803648" y="3434768"/>
            <a:ext cx="1458516" cy="916781"/>
          </a:xfrm>
          <a:prstGeom prst="rect">
            <a:avLst/>
          </a:prstGeom>
          <a:noFill/>
        </p:spPr>
      </p:pic>
      <p:pic>
        <p:nvPicPr>
          <p:cNvPr id="27668" name="Picture 20" descr="redca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17873" y="4892092"/>
            <a:ext cx="1404938" cy="883444"/>
          </a:xfrm>
          <a:prstGeom prst="rect">
            <a:avLst/>
          </a:prstGeom>
          <a:noFill/>
        </p:spPr>
      </p:pic>
      <p:pic>
        <p:nvPicPr>
          <p:cNvPr id="27669" name="Picture 21" descr="bluecar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127498" y="3271653"/>
            <a:ext cx="1458516" cy="916781"/>
          </a:xfrm>
          <a:prstGeom prst="rect">
            <a:avLst/>
          </a:prstGeom>
          <a:noFill/>
        </p:spPr>
      </p:pic>
      <p:pic>
        <p:nvPicPr>
          <p:cNvPr id="27670" name="Picture 22" descr="yellca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06721" y="4837322"/>
            <a:ext cx="1403747" cy="882254"/>
          </a:xfrm>
          <a:prstGeom prst="rect">
            <a:avLst/>
          </a:prstGeom>
          <a:noFill/>
        </p:spPr>
      </p:pic>
      <p:pic>
        <p:nvPicPr>
          <p:cNvPr id="27671" name="Picture 23" descr="redca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48791" y="4837323"/>
            <a:ext cx="1404938" cy="883444"/>
          </a:xfrm>
          <a:prstGeom prst="rect">
            <a:avLst/>
          </a:prstGeom>
          <a:noFill/>
        </p:spPr>
      </p:pic>
      <p:pic>
        <p:nvPicPr>
          <p:cNvPr id="27672" name="Picture 24" descr="j021295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99565" y="3216882"/>
            <a:ext cx="137279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73" name="Picture 25" descr="bluecar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803648" y="3271653"/>
            <a:ext cx="1458516" cy="916781"/>
          </a:xfrm>
          <a:prstGeom prst="rect">
            <a:avLst/>
          </a:prstGeom>
          <a:noFill/>
        </p:spPr>
      </p:pic>
      <p:pic>
        <p:nvPicPr>
          <p:cNvPr id="27674" name="Picture 26" descr="yellca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53144" y="4675397"/>
            <a:ext cx="1403747" cy="882254"/>
          </a:xfrm>
          <a:prstGeom prst="rect">
            <a:avLst/>
          </a:prstGeom>
          <a:noFill/>
        </p:spPr>
      </p:pic>
      <p:pic>
        <p:nvPicPr>
          <p:cNvPr id="27675" name="Picture 27" descr="yellca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61490" y="4944478"/>
            <a:ext cx="1403747" cy="882254"/>
          </a:xfrm>
          <a:prstGeom prst="rect">
            <a:avLst/>
          </a:prstGeom>
          <a:noFill/>
        </p:spPr>
      </p:pic>
      <p:pic>
        <p:nvPicPr>
          <p:cNvPr id="27676" name="Picture 28" descr="yellca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61490" y="4890902"/>
            <a:ext cx="1403747" cy="882253"/>
          </a:xfrm>
          <a:prstGeom prst="rect">
            <a:avLst/>
          </a:prstGeom>
          <a:noFill/>
        </p:spPr>
      </p:pic>
      <p:pic>
        <p:nvPicPr>
          <p:cNvPr id="27677" name="Picture 29" descr="redca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26220" y="4783745"/>
            <a:ext cx="1404938" cy="883444"/>
          </a:xfrm>
          <a:prstGeom prst="rect">
            <a:avLst/>
          </a:prstGeom>
          <a:noFill/>
        </p:spPr>
      </p:pic>
      <p:pic>
        <p:nvPicPr>
          <p:cNvPr id="27678" name="Picture 30" descr="bluecar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857229" y="3379999"/>
            <a:ext cx="1458515" cy="916781"/>
          </a:xfrm>
          <a:prstGeom prst="rect">
            <a:avLst/>
          </a:prstGeom>
          <a:noFill/>
        </p:spPr>
      </p:pic>
      <p:pic>
        <p:nvPicPr>
          <p:cNvPr id="27679" name="Picture 31" descr="j021295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92409" y="3054957"/>
            <a:ext cx="137279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80" name="Picture 32" descr="bluecar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95304" y="3326421"/>
            <a:ext cx="1458515" cy="916781"/>
          </a:xfrm>
          <a:prstGeom prst="rect">
            <a:avLst/>
          </a:prstGeom>
          <a:noFill/>
        </p:spPr>
      </p:pic>
      <p:pic>
        <p:nvPicPr>
          <p:cNvPr id="27681" name="Picture 33" descr="redca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02370" y="4945670"/>
            <a:ext cx="1404938" cy="883444"/>
          </a:xfrm>
          <a:prstGeom prst="rect">
            <a:avLst/>
          </a:prstGeom>
          <a:noFill/>
        </p:spPr>
      </p:pic>
      <p:pic>
        <p:nvPicPr>
          <p:cNvPr id="27682" name="Picture 34" descr="yellca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99565" y="4837322"/>
            <a:ext cx="1403747" cy="882254"/>
          </a:xfrm>
          <a:prstGeom prst="rect">
            <a:avLst/>
          </a:prstGeom>
          <a:noFill/>
        </p:spPr>
      </p:pic>
      <p:pic>
        <p:nvPicPr>
          <p:cNvPr id="27683" name="Picture 35" descr="j021295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99565" y="3216882"/>
            <a:ext cx="137279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84" name="Picture 36" descr="redca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26220" y="4675398"/>
            <a:ext cx="1404938" cy="883444"/>
          </a:xfrm>
          <a:prstGeom prst="rect">
            <a:avLst/>
          </a:prstGeom>
          <a:noFill/>
        </p:spPr>
      </p:pic>
      <p:pic>
        <p:nvPicPr>
          <p:cNvPr id="27685" name="Picture 37" descr="bluecar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33379" y="3326421"/>
            <a:ext cx="1458515" cy="916781"/>
          </a:xfrm>
          <a:prstGeom prst="rect">
            <a:avLst/>
          </a:prstGeom>
          <a:noFill/>
        </p:spPr>
      </p:pic>
      <p:pic>
        <p:nvPicPr>
          <p:cNvPr id="27686" name="Picture 38" descr="j021295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37640" y="3270460"/>
            <a:ext cx="137279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87" name="Picture 39" descr="j021295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99565" y="3054957"/>
            <a:ext cx="137279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88" name="Picture 40" descr="yellca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91219" y="4837322"/>
            <a:ext cx="1403747" cy="882254"/>
          </a:xfrm>
          <a:prstGeom prst="rect">
            <a:avLst/>
          </a:prstGeom>
          <a:noFill/>
        </p:spPr>
      </p:pic>
      <p:pic>
        <p:nvPicPr>
          <p:cNvPr id="27689" name="Picture 41" descr="redca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17873" y="4675398"/>
            <a:ext cx="1404938" cy="883444"/>
          </a:xfrm>
          <a:prstGeom prst="rect">
            <a:avLst/>
          </a:prstGeom>
          <a:noFill/>
        </p:spPr>
      </p:pic>
      <p:pic>
        <p:nvPicPr>
          <p:cNvPr id="27690" name="Picture 42" descr="bluecar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425029" y="3164496"/>
            <a:ext cx="1458516" cy="916781"/>
          </a:xfrm>
          <a:prstGeom prst="rect">
            <a:avLst/>
          </a:prstGeom>
          <a:noFill/>
        </p:spPr>
      </p:pic>
      <p:sp>
        <p:nvSpPr>
          <p:cNvPr id="27692" name="WordArt 44"/>
          <p:cNvSpPr>
            <a:spLocks noChangeArrowheads="1" noChangeShapeType="1" noTextEdit="1"/>
          </p:cNvSpPr>
          <p:nvPr/>
        </p:nvSpPr>
        <p:spPr bwMode="auto">
          <a:xfrm>
            <a:off x="5336675" y="4019363"/>
            <a:ext cx="1822847" cy="86082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7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GAME OVER</a:t>
            </a:r>
          </a:p>
        </p:txBody>
      </p:sp>
      <p:pic>
        <p:nvPicPr>
          <p:cNvPr id="27693" name="Picture 45" descr="j021295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07911" y="3054957"/>
            <a:ext cx="1372791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94" name="Picture 46" descr="bluecar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71454" y="3379999"/>
            <a:ext cx="1458515" cy="916781"/>
          </a:xfrm>
          <a:prstGeom prst="rect">
            <a:avLst/>
          </a:prstGeom>
          <a:noFill/>
        </p:spPr>
      </p:pic>
      <p:pic>
        <p:nvPicPr>
          <p:cNvPr id="27695" name="Picture 47" descr="redca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96491" y="4730167"/>
            <a:ext cx="1404938" cy="883444"/>
          </a:xfrm>
          <a:prstGeom prst="rect">
            <a:avLst/>
          </a:prstGeom>
          <a:noFill/>
        </p:spPr>
      </p:pic>
      <p:pic>
        <p:nvPicPr>
          <p:cNvPr id="27696" name="Picture 48" descr="j021295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86530" y="3054957"/>
            <a:ext cx="1372791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97" name="Picture 49" descr="redca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10716" y="4945670"/>
            <a:ext cx="1404938" cy="883444"/>
          </a:xfrm>
          <a:prstGeom prst="rect">
            <a:avLst/>
          </a:prstGeom>
          <a:noFill/>
        </p:spPr>
      </p:pic>
      <p:pic>
        <p:nvPicPr>
          <p:cNvPr id="27698" name="Picture 50" descr="redca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64295" y="4783745"/>
            <a:ext cx="1404938" cy="883444"/>
          </a:xfrm>
          <a:prstGeom prst="rect">
            <a:avLst/>
          </a:prstGeom>
          <a:noFill/>
        </p:spPr>
      </p:pic>
      <p:pic>
        <p:nvPicPr>
          <p:cNvPr id="27699" name="Picture 51" descr="bluecar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71454" y="3434768"/>
            <a:ext cx="1458515" cy="916781"/>
          </a:xfrm>
          <a:prstGeom prst="rect">
            <a:avLst/>
          </a:prstGeom>
          <a:noFill/>
        </p:spPr>
      </p:pic>
      <p:pic>
        <p:nvPicPr>
          <p:cNvPr id="27700" name="Picture 52" descr="bluecar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17873" y="3488346"/>
            <a:ext cx="1458516" cy="916781"/>
          </a:xfrm>
          <a:prstGeom prst="rect">
            <a:avLst/>
          </a:prstGeom>
          <a:noFill/>
        </p:spPr>
      </p:pic>
      <p:pic>
        <p:nvPicPr>
          <p:cNvPr id="27701" name="Picture 53" descr="bluecar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30910" y="3164496"/>
            <a:ext cx="1458515" cy="916781"/>
          </a:xfrm>
          <a:prstGeom prst="rect">
            <a:avLst/>
          </a:prstGeom>
          <a:noFill/>
        </p:spPr>
      </p:pic>
      <p:pic>
        <p:nvPicPr>
          <p:cNvPr id="27702" name="Picture 54" descr="bluecar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85679" y="3218074"/>
            <a:ext cx="1458515" cy="916781"/>
          </a:xfrm>
          <a:prstGeom prst="rect">
            <a:avLst/>
          </a:prstGeom>
          <a:noFill/>
        </p:spPr>
      </p:pic>
      <p:pic>
        <p:nvPicPr>
          <p:cNvPr id="27704" name="Picture 56" descr="j021295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07911" y="3108535"/>
            <a:ext cx="1372791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705" name="Picture 57" descr="j021295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54334" y="3378807"/>
            <a:ext cx="137279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706" name="Picture 58" descr="j021295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92409" y="3216882"/>
            <a:ext cx="137279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707" name="Picture 59" descr="j021295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37640" y="3108535"/>
            <a:ext cx="137279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708" name="Picture 60" descr="j021295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37640" y="3432385"/>
            <a:ext cx="137279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709" name="Picture 61" descr="redca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26220" y="4783745"/>
            <a:ext cx="1404938" cy="883444"/>
          </a:xfrm>
          <a:prstGeom prst="rect">
            <a:avLst/>
          </a:prstGeom>
          <a:noFill/>
        </p:spPr>
      </p:pic>
      <p:pic>
        <p:nvPicPr>
          <p:cNvPr id="27710" name="Picture 62" descr="redca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88145" y="4675398"/>
            <a:ext cx="1404938" cy="883444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22860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7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7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27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27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7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7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27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7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2000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0"/>
                            </p:stCondLst>
                            <p:childTnLst>
                              <p:par>
                                <p:cTn id="3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500"/>
                            </p:stCondLst>
                            <p:childTnLst>
                              <p:par>
                                <p:cTn id="4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500"/>
                            </p:stCondLst>
                            <p:childTnLst>
                              <p:par>
                                <p:cTn id="5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0"/>
                            </p:stCondLst>
                            <p:childTnLst>
                              <p:par>
                                <p:cTn id="5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27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27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2000"/>
                            </p:stCondLst>
                            <p:childTnLst>
                              <p:par>
                                <p:cTn id="6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2000"/>
                                        <p:tgtEl>
                                          <p:spTgt spid="27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/>
                                        <p:tgtEl>
                                          <p:spTgt spid="27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4000"/>
                            </p:stCondLst>
                            <p:childTnLst>
                              <p:par>
                                <p:cTn id="6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7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7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0"/>
                            </p:stCondLst>
                            <p:childTnLst>
                              <p:par>
                                <p:cTn id="7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27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27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500"/>
                            </p:stCondLst>
                            <p:childTnLst>
                              <p:par>
                                <p:cTn id="7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6500"/>
                            </p:stCondLst>
                            <p:childTnLst>
                              <p:par>
                                <p:cTn id="8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1000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7500"/>
                            </p:stCondLst>
                            <p:childTnLst>
                              <p:par>
                                <p:cTn id="8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2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2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9500"/>
                            </p:stCondLst>
                            <p:childTnLst>
                              <p:par>
                                <p:cTn id="9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2000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1500"/>
                            </p:stCondLst>
                            <p:childTnLst>
                              <p:par>
                                <p:cTn id="9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27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27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2500"/>
                            </p:stCondLst>
                            <p:childTnLst>
                              <p:par>
                                <p:cTn id="10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27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7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3000"/>
                            </p:stCondLst>
                            <p:childTnLst>
                              <p:par>
                                <p:cTn id="10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20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20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5000"/>
                            </p:stCondLst>
                            <p:childTnLst>
                              <p:par>
                                <p:cTn id="11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2000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2000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7000"/>
                            </p:stCondLst>
                            <p:childTnLst>
                              <p:par>
                                <p:cTn id="1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7500"/>
                            </p:stCondLst>
                            <p:childTnLst>
                              <p:par>
                                <p:cTn id="12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8000"/>
                            </p:stCondLst>
                            <p:childTnLst>
                              <p:par>
                                <p:cTn id="1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7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7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8500"/>
                            </p:stCondLst>
                            <p:childTnLst>
                              <p:par>
                                <p:cTn id="13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27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27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9000"/>
                            </p:stCondLst>
                            <p:childTnLst>
                              <p:par>
                                <p:cTn id="13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27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27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0000"/>
                            </p:stCondLst>
                            <p:childTnLst>
                              <p:par>
                                <p:cTn id="14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27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27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0500"/>
                            </p:stCondLst>
                            <p:childTnLst>
                              <p:par>
                                <p:cTn id="1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27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27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1000"/>
                            </p:stCondLst>
                            <p:childTnLst>
                              <p:par>
                                <p:cTn id="15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27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/>
                                        <p:tgtEl>
                                          <p:spTgt spid="27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31500"/>
                            </p:stCondLst>
                            <p:childTnLst>
                              <p:par>
                                <p:cTn id="15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1000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32500"/>
                            </p:stCondLst>
                            <p:childTnLst>
                              <p:par>
                                <p:cTn id="16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10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3500"/>
                            </p:stCondLst>
                            <p:childTnLst>
                              <p:par>
                                <p:cTn id="16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34000"/>
                            </p:stCondLst>
                            <p:childTnLst>
                              <p:par>
                                <p:cTn id="17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34500"/>
                            </p:stCondLst>
                            <p:childTnLst>
                              <p:par>
                                <p:cTn id="17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10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10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35500"/>
                            </p:stCondLst>
                            <p:childTnLst>
                              <p:par>
                                <p:cTn id="18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1" dur="500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36000"/>
                            </p:stCondLst>
                            <p:childTnLst>
                              <p:par>
                                <p:cTn id="18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36500"/>
                            </p:stCondLst>
                            <p:childTnLst>
                              <p:par>
                                <p:cTn id="19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2" dur="2000" fill="hold"/>
                                        <p:tgtEl>
                                          <p:spTgt spid="27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3" dur="2000" fill="hold"/>
                                        <p:tgtEl>
                                          <p:spTgt spid="27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38500"/>
                            </p:stCondLst>
                            <p:childTnLst>
                              <p:par>
                                <p:cTn id="195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6" dur="500"/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/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39000"/>
                            </p:stCondLst>
                            <p:childTnLst>
                              <p:par>
                                <p:cTn id="20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1" dur="2000"/>
                                        <p:tgtEl>
                                          <p:spTgt spid="27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2000"/>
                                        <p:tgtEl>
                                          <p:spTgt spid="27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41000"/>
                            </p:stCondLst>
                            <p:childTnLst>
                              <p:par>
                                <p:cTn id="20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1000" fill="hold"/>
                                        <p:tgtEl>
                                          <p:spTgt spid="27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1000" fill="hold"/>
                                        <p:tgtEl>
                                          <p:spTgt spid="27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42000"/>
                            </p:stCondLst>
                            <p:childTnLst>
                              <p:par>
                                <p:cTn id="2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1000" fill="hold"/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1000" fill="hold"/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43000"/>
                            </p:stCondLst>
                            <p:childTnLst>
                              <p:par>
                                <p:cTn id="215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6" dur="500"/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500"/>
                                        <p:tgtEl>
                                          <p:spTgt spid="27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43500"/>
                            </p:stCondLst>
                            <p:childTnLst>
                              <p:par>
                                <p:cTn id="2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2000" fill="hold"/>
                                        <p:tgtEl>
                                          <p:spTgt spid="27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2000" fill="hold"/>
                                        <p:tgtEl>
                                          <p:spTgt spid="27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45500"/>
                            </p:stCondLst>
                            <p:childTnLst>
                              <p:par>
                                <p:cTn id="225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6" dur="2000"/>
                                        <p:tgtEl>
                                          <p:spTgt spid="27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2000"/>
                                        <p:tgtEl>
                                          <p:spTgt spid="27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47500"/>
                            </p:stCondLst>
                            <p:childTnLst>
                              <p:par>
                                <p:cTn id="23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1" dur="1000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1000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48500"/>
                            </p:stCondLst>
                            <p:childTnLst>
                              <p:par>
                                <p:cTn id="235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6" dur="1000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1000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49500"/>
                            </p:stCondLst>
                            <p:childTnLst>
                              <p:par>
                                <p:cTn id="24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1" dur="500"/>
                                        <p:tgtEl>
                                          <p:spTgt spid="27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/>
                                        <p:tgtEl>
                                          <p:spTgt spid="27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50000"/>
                            </p:stCondLst>
                            <p:childTnLst>
                              <p:par>
                                <p:cTn id="2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27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27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50500"/>
                            </p:stCondLst>
                            <p:childTnLst>
                              <p:par>
                                <p:cTn id="25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1" dur="500"/>
                                        <p:tgtEl>
                                          <p:spTgt spid="27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/>
                                        <p:tgtEl>
                                          <p:spTgt spid="27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51000"/>
                            </p:stCondLst>
                            <p:childTnLst>
                              <p:par>
                                <p:cTn id="25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20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20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53000"/>
                            </p:stCondLst>
                            <p:childTnLst>
                              <p:par>
                                <p:cTn id="26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1" dur="2000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2" dur="2000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55000"/>
                            </p:stCondLst>
                            <p:childTnLst>
                              <p:par>
                                <p:cTn id="26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7" dur="1000" fill="hold"/>
                                        <p:tgtEl>
                                          <p:spTgt spid="27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8" dur="1000" fill="hold"/>
                                        <p:tgtEl>
                                          <p:spTgt spid="27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56000"/>
                            </p:stCondLst>
                            <p:childTnLst>
                              <p:par>
                                <p:cTn id="27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1" dur="1000"/>
                                        <p:tgtEl>
                                          <p:spTgt spid="27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2" dur="1000"/>
                                        <p:tgtEl>
                                          <p:spTgt spid="27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57000"/>
                            </p:stCondLst>
                            <p:childTnLst>
                              <p:par>
                                <p:cTn id="27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7" dur="1000" fill="hold"/>
                                        <p:tgtEl>
                                          <p:spTgt spid="27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1000" fill="hold"/>
                                        <p:tgtEl>
                                          <p:spTgt spid="27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58000"/>
                            </p:stCondLst>
                            <p:childTnLst>
                              <p:par>
                                <p:cTn id="28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1" dur="1000"/>
                                        <p:tgtEl>
                                          <p:spTgt spid="27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1000"/>
                                        <p:tgtEl>
                                          <p:spTgt spid="27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59000"/>
                            </p:stCondLst>
                            <p:childTnLst>
                              <p:par>
                                <p:cTn id="28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7" dur="1000" fill="hold"/>
                                        <p:tgtEl>
                                          <p:spTgt spid="27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8" dur="1000" fill="hold"/>
                                        <p:tgtEl>
                                          <p:spTgt spid="27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60000"/>
                            </p:stCondLst>
                            <p:childTnLst>
                              <p:par>
                                <p:cTn id="29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1" dur="500"/>
                                        <p:tgtEl>
                                          <p:spTgt spid="27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2" dur="500"/>
                                        <p:tgtEl>
                                          <p:spTgt spid="27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60500"/>
                            </p:stCondLst>
                            <p:childTnLst>
                              <p:par>
                                <p:cTn id="29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7" dur="1000" fill="hold"/>
                                        <p:tgtEl>
                                          <p:spTgt spid="27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8" dur="1000" fill="hold"/>
                                        <p:tgtEl>
                                          <p:spTgt spid="27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61500"/>
                            </p:stCondLst>
                            <p:childTnLst>
                              <p:par>
                                <p:cTn id="30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1" dur="500"/>
                                        <p:tgtEl>
                                          <p:spTgt spid="27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2" dur="500"/>
                                        <p:tgtEl>
                                          <p:spTgt spid="27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62000"/>
                            </p:stCondLst>
                            <p:childTnLst>
                              <p:par>
                                <p:cTn id="30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2000" fill="hold"/>
                                        <p:tgtEl>
                                          <p:spTgt spid="27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2000" fill="hold"/>
                                        <p:tgtEl>
                                          <p:spTgt spid="27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64000"/>
                            </p:stCondLst>
                            <p:childTnLst>
                              <p:par>
                                <p:cTn id="31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1" dur="2000"/>
                                        <p:tgtEl>
                                          <p:spTgt spid="27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2" dur="2000"/>
                                        <p:tgtEl>
                                          <p:spTgt spid="27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66000"/>
                            </p:stCondLst>
                            <p:childTnLst>
                              <p:par>
                                <p:cTn id="3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7" dur="1000" fill="hold"/>
                                        <p:tgtEl>
                                          <p:spTgt spid="27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8" dur="1000" fill="hold"/>
                                        <p:tgtEl>
                                          <p:spTgt spid="27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67000"/>
                            </p:stCondLst>
                            <p:childTnLst>
                              <p:par>
                                <p:cTn id="32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1" dur="1000"/>
                                        <p:tgtEl>
                                          <p:spTgt spid="27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2" dur="1000"/>
                                        <p:tgtEl>
                                          <p:spTgt spid="27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68000"/>
                            </p:stCondLst>
                            <p:childTnLst>
                              <p:par>
                                <p:cTn id="32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7" dur="2000" fill="hold"/>
                                        <p:tgtEl>
                                          <p:spTgt spid="27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8" dur="2000" fill="hold"/>
                                        <p:tgtEl>
                                          <p:spTgt spid="27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70000"/>
                            </p:stCondLst>
                            <p:childTnLst>
                              <p:par>
                                <p:cTn id="33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1" dur="2000"/>
                                        <p:tgtEl>
                                          <p:spTgt spid="27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2" dur="2000"/>
                                        <p:tgtEl>
                                          <p:spTgt spid="27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72000"/>
                            </p:stCondLst>
                            <p:childTnLst>
                              <p:par>
                                <p:cTn id="33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7" dur="1000" fill="hold"/>
                                        <p:tgtEl>
                                          <p:spTgt spid="27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8" dur="1000" fill="hold"/>
                                        <p:tgtEl>
                                          <p:spTgt spid="27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73000"/>
                            </p:stCondLst>
                            <p:childTnLst>
                              <p:par>
                                <p:cTn id="34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1" dur="500"/>
                                        <p:tgtEl>
                                          <p:spTgt spid="27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2" dur="500"/>
                                        <p:tgtEl>
                                          <p:spTgt spid="27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73500"/>
                            </p:stCondLst>
                            <p:childTnLst>
                              <p:par>
                                <p:cTn id="34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7" dur="2000" fill="hold"/>
                                        <p:tgtEl>
                                          <p:spTgt spid="27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8" dur="2000" fill="hold"/>
                                        <p:tgtEl>
                                          <p:spTgt spid="27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75500"/>
                            </p:stCondLst>
                            <p:childTnLst>
                              <p:par>
                                <p:cTn id="35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1" dur="2000"/>
                                        <p:tgtEl>
                                          <p:spTgt spid="27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2" dur="2000"/>
                                        <p:tgtEl>
                                          <p:spTgt spid="27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77500"/>
                            </p:stCondLst>
                            <p:childTnLst>
                              <p:par>
                                <p:cTn id="35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7" dur="500" fill="hold"/>
                                        <p:tgtEl>
                                          <p:spTgt spid="27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8" dur="500" fill="hold"/>
                                        <p:tgtEl>
                                          <p:spTgt spid="27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78000"/>
                            </p:stCondLst>
                            <p:childTnLst>
                              <p:par>
                                <p:cTn id="36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2" dur="2000" fill="hold"/>
                                        <p:tgtEl>
                                          <p:spTgt spid="27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3" dur="2000" fill="hold"/>
                                        <p:tgtEl>
                                          <p:spTgt spid="27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80000"/>
                            </p:stCondLst>
                            <p:childTnLst>
                              <p:par>
                                <p:cTn id="365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6" dur="2000"/>
                                        <p:tgtEl>
                                          <p:spTgt spid="27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7" dur="2000"/>
                                        <p:tgtEl>
                                          <p:spTgt spid="27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82000"/>
                            </p:stCondLst>
                            <p:childTnLst>
                              <p:par>
                                <p:cTn id="37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2" dur="2000" fill="hold"/>
                                        <p:tgtEl>
                                          <p:spTgt spid="27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3" dur="2000" fill="hold"/>
                                        <p:tgtEl>
                                          <p:spTgt spid="27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84000"/>
                            </p:stCondLst>
                            <p:childTnLst>
                              <p:par>
                                <p:cTn id="375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6" dur="2000"/>
                                        <p:tgtEl>
                                          <p:spTgt spid="27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7" dur="2000"/>
                                        <p:tgtEl>
                                          <p:spTgt spid="27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9" fill="hold">
                            <p:stCondLst>
                              <p:cond delay="86000"/>
                            </p:stCondLst>
                            <p:childTnLst>
                              <p:par>
                                <p:cTn id="38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2" dur="1000" fill="hold"/>
                                        <p:tgtEl>
                                          <p:spTgt spid="2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3" dur="1000" fill="hold"/>
                                        <p:tgtEl>
                                          <p:spTgt spid="2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87000"/>
                            </p:stCondLst>
                            <p:childTnLst>
                              <p:par>
                                <p:cTn id="385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6" dur="500"/>
                                        <p:tgtEl>
                                          <p:spTgt spid="2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7" dur="500"/>
                                        <p:tgtEl>
                                          <p:spTgt spid="2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87500"/>
                            </p:stCondLst>
                            <p:childTnLst>
                              <p:par>
                                <p:cTn id="39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2" dur="500" fill="hold"/>
                                        <p:tgtEl>
                                          <p:spTgt spid="27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3" dur="500" fill="hold"/>
                                        <p:tgtEl>
                                          <p:spTgt spid="27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88000"/>
                            </p:stCondLst>
                            <p:childTnLst>
                              <p:par>
                                <p:cTn id="395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6" dur="500"/>
                                        <p:tgtEl>
                                          <p:spTgt spid="27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7" dur="500"/>
                                        <p:tgtEl>
                                          <p:spTgt spid="27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9" fill="hold">
                            <p:stCondLst>
                              <p:cond delay="88500"/>
                            </p:stCondLst>
                            <p:childTnLst>
                              <p:par>
                                <p:cTn id="40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2" dur="2000" fill="hold"/>
                                        <p:tgtEl>
                                          <p:spTgt spid="27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3" dur="2000" fill="hold"/>
                                        <p:tgtEl>
                                          <p:spTgt spid="27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90500"/>
                            </p:stCondLst>
                            <p:childTnLst>
                              <p:par>
                                <p:cTn id="405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6" dur="2000"/>
                                        <p:tgtEl>
                                          <p:spTgt spid="27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7" dur="2000"/>
                                        <p:tgtEl>
                                          <p:spTgt spid="27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9" fill="hold">
                            <p:stCondLst>
                              <p:cond delay="92500"/>
                            </p:stCondLst>
                            <p:childTnLst>
                              <p:par>
                                <p:cTn id="4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2" dur="500" fill="hold"/>
                                        <p:tgtEl>
                                          <p:spTgt spid="27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3" dur="500" fill="hold"/>
                                        <p:tgtEl>
                                          <p:spTgt spid="2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4" fill="hold">
                            <p:stCondLst>
                              <p:cond delay="93000"/>
                            </p:stCondLst>
                            <p:childTnLst>
                              <p:par>
                                <p:cTn id="415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6" dur="500"/>
                                        <p:tgtEl>
                                          <p:spTgt spid="27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7" dur="500"/>
                                        <p:tgtEl>
                                          <p:spTgt spid="2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93500"/>
                            </p:stCondLst>
                            <p:childTnLst>
                              <p:par>
                                <p:cTn id="4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2" dur="500" fill="hold"/>
                                        <p:tgtEl>
                                          <p:spTgt spid="27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3" dur="500" fill="hold"/>
                                        <p:tgtEl>
                                          <p:spTgt spid="27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94000"/>
                            </p:stCondLst>
                            <p:childTnLst>
                              <p:par>
                                <p:cTn id="425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6" dur="500"/>
                                        <p:tgtEl>
                                          <p:spTgt spid="27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7" dur="500"/>
                                        <p:tgtEl>
                                          <p:spTgt spid="27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9" fill="hold">
                            <p:stCondLst>
                              <p:cond delay="94500"/>
                            </p:stCondLst>
                            <p:childTnLst>
                              <p:par>
                                <p:cTn id="4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2" dur="1000" fill="hold"/>
                                        <p:tgtEl>
                                          <p:spTgt spid="27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3" dur="1000" fill="hold"/>
                                        <p:tgtEl>
                                          <p:spTgt spid="27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95500"/>
                            </p:stCondLst>
                            <p:childTnLst>
                              <p:par>
                                <p:cTn id="43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7" dur="2000" fill="hold"/>
                                        <p:tgtEl>
                                          <p:spTgt spid="27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8" dur="2000" fill="hold"/>
                                        <p:tgtEl>
                                          <p:spTgt spid="27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97500"/>
                            </p:stCondLst>
                            <p:childTnLst>
                              <p:par>
                                <p:cTn id="44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1" dur="2000"/>
                                        <p:tgtEl>
                                          <p:spTgt spid="27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2" dur="2000"/>
                                        <p:tgtEl>
                                          <p:spTgt spid="27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4" fill="hold">
                            <p:stCondLst>
                              <p:cond delay="99500"/>
                            </p:stCondLst>
                            <p:childTnLst>
                              <p:par>
                                <p:cTn id="44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7" dur="2000" fill="hold"/>
                                        <p:tgtEl>
                                          <p:spTgt spid="27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8" dur="2000" fill="hold"/>
                                        <p:tgtEl>
                                          <p:spTgt spid="27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101500"/>
                            </p:stCondLst>
                            <p:childTnLst>
                              <p:par>
                                <p:cTn id="450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1" dur="2000"/>
                                        <p:tgtEl>
                                          <p:spTgt spid="27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2" dur="2000"/>
                                        <p:tgtEl>
                                          <p:spTgt spid="27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103500"/>
                            </p:stCondLst>
                            <p:childTnLst>
                              <p:par>
                                <p:cTn id="455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6" dur="500"/>
                                        <p:tgtEl>
                                          <p:spTgt spid="27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7" dur="500"/>
                                        <p:tgtEl>
                                          <p:spTgt spid="27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9" fill="hold">
                            <p:stCondLst>
                              <p:cond delay="104000"/>
                            </p:stCondLst>
                            <p:childTnLst>
                              <p:par>
                                <p:cTn id="46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1" dur="1000"/>
                                        <p:tgtEl>
                                          <p:spTgt spid="27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2" dur="1000"/>
                                        <p:tgtEl>
                                          <p:spTgt spid="27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105000"/>
                            </p:stCondLst>
                            <p:childTnLst>
                              <p:par>
                                <p:cTn id="46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7" dur="500" fill="hold"/>
                                        <p:tgtEl>
                                          <p:spTgt spid="27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8" dur="500" fill="hold"/>
                                        <p:tgtEl>
                                          <p:spTgt spid="27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105500"/>
                            </p:stCondLst>
                            <p:childTnLst>
                              <p:par>
                                <p:cTn id="470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1" dur="500"/>
                                        <p:tgtEl>
                                          <p:spTgt spid="27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2" dur="500"/>
                                        <p:tgtEl>
                                          <p:spTgt spid="27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>
                            <p:stCondLst>
                              <p:cond delay="106000"/>
                            </p:stCondLst>
                            <p:childTnLst>
                              <p:par>
                                <p:cTn id="4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7" dur="500" fill="hold"/>
                                        <p:tgtEl>
                                          <p:spTgt spid="27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8" dur="500" fill="hold"/>
                                        <p:tgtEl>
                                          <p:spTgt spid="27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9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Impact</vt:lpstr>
      <vt:lpstr>Office Theme</vt:lpstr>
      <vt:lpstr>PowerPoint Presentation</vt:lpstr>
    </vt:vector>
  </TitlesOfParts>
  <Company>Bishop Stopford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Ready. Stephen</dc:creator>
  <cp:lastModifiedBy>Williams. Rachel</cp:lastModifiedBy>
  <cp:revision>7</cp:revision>
  <cp:lastPrinted>2018-07-01T21:39:30Z</cp:lastPrinted>
  <dcterms:created xsi:type="dcterms:W3CDTF">2018-07-01T17:33:19Z</dcterms:created>
  <dcterms:modified xsi:type="dcterms:W3CDTF">2020-06-02T14:03:05Z</dcterms:modified>
</cp:coreProperties>
</file>