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081-4FDA-492E-8463-97EB10D01135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7FB-2132-4CF2-9F89-EF47396BFF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51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081-4FDA-492E-8463-97EB10D01135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7FB-2132-4CF2-9F89-EF47396BFF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2911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081-4FDA-492E-8463-97EB10D01135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7FB-2132-4CF2-9F89-EF47396BFF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337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081-4FDA-492E-8463-97EB10D01135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7FB-2132-4CF2-9F89-EF47396BFF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654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081-4FDA-492E-8463-97EB10D01135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7FB-2132-4CF2-9F89-EF47396BFF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4532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081-4FDA-492E-8463-97EB10D01135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7FB-2132-4CF2-9F89-EF47396BFF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147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081-4FDA-492E-8463-97EB10D01135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7FB-2132-4CF2-9F89-EF47396BFF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95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081-4FDA-492E-8463-97EB10D01135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7FB-2132-4CF2-9F89-EF47396BFF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69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081-4FDA-492E-8463-97EB10D01135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7FB-2132-4CF2-9F89-EF47396BFF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21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081-4FDA-492E-8463-97EB10D01135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7FB-2132-4CF2-9F89-EF47396BFF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15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CF081-4FDA-492E-8463-97EB10D01135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007FB-2132-4CF2-9F89-EF47396BFF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94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CF081-4FDA-492E-8463-97EB10D01135}" type="datetimeFigureOut">
              <a:rPr lang="en-GB" smtClean="0"/>
              <a:t>16/06/2020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007FB-2132-4CF2-9F89-EF47396BFFB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85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97" y="238261"/>
            <a:ext cx="7143750" cy="6276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21040" y="1018903"/>
            <a:ext cx="32526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/>
              <a:t>How many potential dangers can you spot in this room?</a:t>
            </a:r>
          </a:p>
          <a:p>
            <a:endParaRPr lang="en-GB" sz="3200" b="1" dirty="0"/>
          </a:p>
          <a:p>
            <a:r>
              <a:rPr lang="en-GB" sz="3200" b="1" dirty="0" smtClean="0"/>
              <a:t>Do you know what you could do to make it safer?</a:t>
            </a:r>
            <a:endParaRPr lang="en-GB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2355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983" y="528297"/>
            <a:ext cx="6772273" cy="58463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955280" y="912328"/>
            <a:ext cx="35530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/>
              <a:t>How many potential dangers can you spot in this room?</a:t>
            </a:r>
          </a:p>
          <a:p>
            <a:endParaRPr lang="en-GB" sz="3600" b="1" dirty="0"/>
          </a:p>
          <a:p>
            <a:r>
              <a:rPr lang="en-GB" sz="3600" b="1" dirty="0"/>
              <a:t>Do you know what you could do to make it safer?</a:t>
            </a:r>
            <a:endParaRPr lang="en-GB" sz="36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9838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6347"/>
            <a:ext cx="9211491" cy="65171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11491" y="2122250"/>
            <a:ext cx="26887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smtClean="0"/>
              <a:t>How SMART are you with your online behaviour?</a:t>
            </a:r>
          </a:p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3533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>Bishop Stopford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Wilson. Patsy</dc:creator>
  <cp:lastModifiedBy>Wilson. Patsy</cp:lastModifiedBy>
  <cp:revision>2</cp:revision>
  <dcterms:created xsi:type="dcterms:W3CDTF">2020-06-16T13:30:59Z</dcterms:created>
  <dcterms:modified xsi:type="dcterms:W3CDTF">2020-06-16T13:31:58Z</dcterms:modified>
</cp:coreProperties>
</file>