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8" r:id="rId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67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B4D5576-2B2D-403F-A49E-015C81D9C591}" type="datetimeFigureOut">
              <a:rPr lang="en-US"/>
              <a:pPr>
                <a:defRPr/>
              </a:pPr>
              <a:t>6/25/2021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ED1E0EE-A850-4CD3-B408-0492E200BD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B0206-924B-4E3A-96AC-74ECBC2B15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317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49FB4-C23F-49C6-A7F2-87ADBDE8D4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96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D6197-F7B9-40C3-8121-9D930F17F3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08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C4C47-866D-4B27-A04B-79ADB72931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45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37D10-21EE-4BE1-A4B8-A8FF57C93F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97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73719-2F8C-4906-A7EF-50FE8608C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173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50DAE-3C12-42BA-95EC-459FA259F7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04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E06B3-AF6A-428B-BF74-1C1DD5DC19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38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1F4AE-6B7F-4BB4-A342-6C01E73272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67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8953A-C637-4AC2-8DCC-A20C778B3B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0C694-3AA1-472C-B7EF-365A87F276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8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AE73B6E-A7F9-4F93-8573-2F95AC74B1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569912"/>
          </a:xfrm>
        </p:spPr>
        <p:txBody>
          <a:bodyPr/>
          <a:lstStyle/>
          <a:p>
            <a:r>
              <a:rPr lang="en-GB" altLang="en-US">
                <a:solidFill>
                  <a:srgbClr val="C00000"/>
                </a:solidFill>
              </a:rPr>
              <a:t>Who will my teachers be?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251950" cy="4525963"/>
          </a:xfrm>
        </p:spPr>
        <p:txBody>
          <a:bodyPr/>
          <a:lstStyle/>
          <a:p>
            <a:endParaRPr lang="en-GB" altLang="en-US" sz="2000"/>
          </a:p>
        </p:txBody>
      </p:sp>
      <p:sp>
        <p:nvSpPr>
          <p:cNvPr id="6" name="Flowchart: Terminator 5"/>
          <p:cNvSpPr/>
          <p:nvPr/>
        </p:nvSpPr>
        <p:spPr>
          <a:xfrm>
            <a:off x="1403350" y="1031875"/>
            <a:ext cx="6229350" cy="4937125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GB" sz="2000" dirty="0"/>
              <a:t>Mrs Rogers-Hussey - Head of MFL Faculty</a:t>
            </a:r>
          </a:p>
          <a:p>
            <a:pPr algn="just">
              <a:defRPr/>
            </a:pPr>
            <a:endParaRPr lang="en-GB" sz="2000" dirty="0"/>
          </a:p>
          <a:p>
            <a:pPr algn="just">
              <a:defRPr/>
            </a:pPr>
            <a:r>
              <a:rPr lang="en-GB" sz="2000" dirty="0"/>
              <a:t>Mrs Smith- Assistant Head of Faculty &amp; KS4 Languages Leader</a:t>
            </a:r>
          </a:p>
          <a:p>
            <a:pPr algn="just">
              <a:defRPr/>
            </a:pPr>
            <a:endParaRPr lang="en-GB" sz="2000" dirty="0"/>
          </a:p>
          <a:p>
            <a:pPr algn="just">
              <a:defRPr/>
            </a:pPr>
            <a:endParaRPr lang="en-GB" sz="2000" dirty="0"/>
          </a:p>
          <a:p>
            <a:pPr algn="just">
              <a:defRPr/>
            </a:pPr>
            <a:endParaRPr lang="en-GB" sz="2000" dirty="0"/>
          </a:p>
          <a:p>
            <a:pPr algn="just">
              <a:defRPr/>
            </a:pPr>
            <a:r>
              <a:rPr lang="en-GB" sz="2000" dirty="0"/>
              <a:t>Mrs Fry-Morales –KS3 Languages Leader</a:t>
            </a:r>
          </a:p>
          <a:p>
            <a:pPr algn="just">
              <a:defRPr/>
            </a:pPr>
            <a:endParaRPr lang="en-GB" sz="2000" dirty="0"/>
          </a:p>
          <a:p>
            <a:pPr algn="just">
              <a:defRPr/>
            </a:pPr>
            <a:endParaRPr lang="en-GB" sz="2000" dirty="0"/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5" t="25604" r="49480" b="40121"/>
          <a:stretch>
            <a:fillRect/>
          </a:stretch>
        </p:blipFill>
        <p:spPr bwMode="auto">
          <a:xfrm>
            <a:off x="6592888" y="3592513"/>
            <a:ext cx="850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1" t="17709" r="61017" b="69234"/>
          <a:stretch>
            <a:fillRect/>
          </a:stretch>
        </p:blipFill>
        <p:spPr bwMode="auto">
          <a:xfrm>
            <a:off x="4035425" y="1054100"/>
            <a:ext cx="965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2" t="14774" r="60669" b="69862"/>
          <a:stretch>
            <a:fillRect/>
          </a:stretch>
        </p:blipFill>
        <p:spPr bwMode="auto">
          <a:xfrm>
            <a:off x="4162425" y="3182938"/>
            <a:ext cx="9271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Box 11"/>
          <p:cNvSpPr txBox="1">
            <a:spLocks noChangeArrowheads="1"/>
          </p:cNvSpPr>
          <p:nvPr/>
        </p:nvSpPr>
        <p:spPr bwMode="auto">
          <a:xfrm>
            <a:off x="7524750" y="5629275"/>
            <a:ext cx="19446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Mrs Roberts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5131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4" t="15167" r="59340" b="70454"/>
          <a:stretch>
            <a:fillRect/>
          </a:stretch>
        </p:blipFill>
        <p:spPr bwMode="auto">
          <a:xfrm>
            <a:off x="7707313" y="4568825"/>
            <a:ext cx="925512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TextBox 14"/>
          <p:cNvSpPr txBox="1">
            <a:spLocks noChangeArrowheads="1"/>
          </p:cNvSpPr>
          <p:nvPr/>
        </p:nvSpPr>
        <p:spPr bwMode="auto">
          <a:xfrm>
            <a:off x="76200" y="2444750"/>
            <a:ext cx="158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Miss Ponce</a:t>
            </a:r>
          </a:p>
        </p:txBody>
      </p:sp>
      <p:sp>
        <p:nvSpPr>
          <p:cNvPr id="5134" name="TextBox 17"/>
          <p:cNvSpPr txBox="1">
            <a:spLocks noChangeArrowheads="1"/>
          </p:cNvSpPr>
          <p:nvPr/>
        </p:nvSpPr>
        <p:spPr bwMode="auto">
          <a:xfrm>
            <a:off x="1941513" y="4959350"/>
            <a:ext cx="40957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/>
              <a:t>Mrs Kaur - Curriculum Assistant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5135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9" t="15955" r="61444" b="70259"/>
          <a:stretch>
            <a:fillRect/>
          </a:stretch>
        </p:blipFill>
        <p:spPr bwMode="auto">
          <a:xfrm>
            <a:off x="5818188" y="5032375"/>
            <a:ext cx="8064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6" t="16742" r="40948" b="69273"/>
          <a:stretch>
            <a:fillRect/>
          </a:stretch>
        </p:blipFill>
        <p:spPr bwMode="auto">
          <a:xfrm>
            <a:off x="304800" y="128746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5306109"/>
            <a:ext cx="1584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Miss Cvancigerova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2635</TotalTime>
  <Words>40</Words>
  <Application>Microsoft Office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Default Design</vt:lpstr>
      <vt:lpstr>Who will my teachers be?</vt:lpstr>
    </vt:vector>
  </TitlesOfParts>
  <Company>Kelvin Hall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 fry-morales</dc:creator>
  <cp:lastModifiedBy>Rogers-Hussey. Julie</cp:lastModifiedBy>
  <cp:revision>187</cp:revision>
  <dcterms:created xsi:type="dcterms:W3CDTF">2009-06-25T13:35:21Z</dcterms:created>
  <dcterms:modified xsi:type="dcterms:W3CDTF">2021-06-25T08:26:54Z</dcterms:modified>
</cp:coreProperties>
</file>