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44" d="100"/>
          <a:sy n="44" d="100"/>
        </p:scale>
        <p:origin x="54" y="702"/>
      </p:cViewPr>
      <p:guideLst>
        <p:guide pos="3840"/>
        <p:guide orient="horz"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986B8A1-3C24-4C8A-9460-A8B1C9E18717}" type="datetimeFigureOut">
              <a:rPr lang="en-GB" smtClean="0"/>
              <a:t>28/10/2020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15AC01-680C-4855-82BB-AF012B9FF937}" type="slidenum">
              <a:rPr lang="en-GB" smtClean="0"/>
              <a:t>‹#›</a:t>
            </a:fld>
            <a:endParaRPr lang="en-GB"/>
          </a:p>
        </p:txBody>
      </p:sp>
    </p:spTree>
    <p:extLst>
      <p:ext uri="{BB962C8B-B14F-4D97-AF65-F5344CB8AC3E}">
        <p14:creationId xmlns:p14="http://schemas.microsoft.com/office/powerpoint/2010/main" val="288483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986B8A1-3C24-4C8A-9460-A8B1C9E18717}" type="datetimeFigureOut">
              <a:rPr lang="en-GB" smtClean="0"/>
              <a:t>28/10/2020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15AC01-680C-4855-82BB-AF012B9FF937}" type="slidenum">
              <a:rPr lang="en-GB" smtClean="0"/>
              <a:t>‹#›</a:t>
            </a:fld>
            <a:endParaRPr lang="en-GB"/>
          </a:p>
        </p:txBody>
      </p:sp>
    </p:spTree>
    <p:extLst>
      <p:ext uri="{BB962C8B-B14F-4D97-AF65-F5344CB8AC3E}">
        <p14:creationId xmlns:p14="http://schemas.microsoft.com/office/powerpoint/2010/main" val="255408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986B8A1-3C24-4C8A-9460-A8B1C9E18717}" type="datetimeFigureOut">
              <a:rPr lang="en-GB" smtClean="0"/>
              <a:t>28/10/2020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15AC01-680C-4855-82BB-AF012B9FF937}" type="slidenum">
              <a:rPr lang="en-GB" smtClean="0"/>
              <a:t>‹#›</a:t>
            </a:fld>
            <a:endParaRPr lang="en-GB"/>
          </a:p>
        </p:txBody>
      </p:sp>
    </p:spTree>
    <p:extLst>
      <p:ext uri="{BB962C8B-B14F-4D97-AF65-F5344CB8AC3E}">
        <p14:creationId xmlns:p14="http://schemas.microsoft.com/office/powerpoint/2010/main" val="968603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986B8A1-3C24-4C8A-9460-A8B1C9E18717}" type="datetimeFigureOut">
              <a:rPr lang="en-GB" smtClean="0"/>
              <a:t>28/10/2020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15AC01-680C-4855-82BB-AF012B9FF937}" type="slidenum">
              <a:rPr lang="en-GB" smtClean="0"/>
              <a:t>‹#›</a:t>
            </a:fld>
            <a:endParaRPr lang="en-GB"/>
          </a:p>
        </p:txBody>
      </p:sp>
    </p:spTree>
    <p:extLst>
      <p:ext uri="{BB962C8B-B14F-4D97-AF65-F5344CB8AC3E}">
        <p14:creationId xmlns:p14="http://schemas.microsoft.com/office/powerpoint/2010/main" val="3804647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986B8A1-3C24-4C8A-9460-A8B1C9E18717}" type="datetimeFigureOut">
              <a:rPr lang="en-GB" smtClean="0"/>
              <a:t>28/10/2020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15AC01-680C-4855-82BB-AF012B9FF937}" type="slidenum">
              <a:rPr lang="en-GB" smtClean="0"/>
              <a:t>‹#›</a:t>
            </a:fld>
            <a:endParaRPr lang="en-GB"/>
          </a:p>
        </p:txBody>
      </p:sp>
    </p:spTree>
    <p:extLst>
      <p:ext uri="{BB962C8B-B14F-4D97-AF65-F5344CB8AC3E}">
        <p14:creationId xmlns:p14="http://schemas.microsoft.com/office/powerpoint/2010/main" val="2798956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986B8A1-3C24-4C8A-9460-A8B1C9E18717}" type="datetimeFigureOut">
              <a:rPr lang="en-GB" smtClean="0"/>
              <a:t>28/10/2020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15AC01-680C-4855-82BB-AF012B9FF937}" type="slidenum">
              <a:rPr lang="en-GB" smtClean="0"/>
              <a:t>‹#›</a:t>
            </a:fld>
            <a:endParaRPr lang="en-GB"/>
          </a:p>
        </p:txBody>
      </p:sp>
    </p:spTree>
    <p:extLst>
      <p:ext uri="{BB962C8B-B14F-4D97-AF65-F5344CB8AC3E}">
        <p14:creationId xmlns:p14="http://schemas.microsoft.com/office/powerpoint/2010/main" val="3555946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986B8A1-3C24-4C8A-9460-A8B1C9E18717}" type="datetimeFigureOut">
              <a:rPr lang="en-GB" smtClean="0"/>
              <a:t>28/10/2020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315AC01-680C-4855-82BB-AF012B9FF937}" type="slidenum">
              <a:rPr lang="en-GB" smtClean="0"/>
              <a:t>‹#›</a:t>
            </a:fld>
            <a:endParaRPr lang="en-GB"/>
          </a:p>
        </p:txBody>
      </p:sp>
    </p:spTree>
    <p:extLst>
      <p:ext uri="{BB962C8B-B14F-4D97-AF65-F5344CB8AC3E}">
        <p14:creationId xmlns:p14="http://schemas.microsoft.com/office/powerpoint/2010/main" val="19560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986B8A1-3C24-4C8A-9460-A8B1C9E18717}" type="datetimeFigureOut">
              <a:rPr lang="en-GB" smtClean="0"/>
              <a:t>28/10/2020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315AC01-680C-4855-82BB-AF012B9FF937}" type="slidenum">
              <a:rPr lang="en-GB" smtClean="0"/>
              <a:t>‹#›</a:t>
            </a:fld>
            <a:endParaRPr lang="en-GB"/>
          </a:p>
        </p:txBody>
      </p:sp>
    </p:spTree>
    <p:extLst>
      <p:ext uri="{BB962C8B-B14F-4D97-AF65-F5344CB8AC3E}">
        <p14:creationId xmlns:p14="http://schemas.microsoft.com/office/powerpoint/2010/main" val="1416041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86B8A1-3C24-4C8A-9460-A8B1C9E18717}" type="datetimeFigureOut">
              <a:rPr lang="en-GB" smtClean="0"/>
              <a:t>28/10/2020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315AC01-680C-4855-82BB-AF012B9FF937}" type="slidenum">
              <a:rPr lang="en-GB" smtClean="0"/>
              <a:t>‹#›</a:t>
            </a:fld>
            <a:endParaRPr lang="en-GB"/>
          </a:p>
        </p:txBody>
      </p:sp>
    </p:spTree>
    <p:extLst>
      <p:ext uri="{BB962C8B-B14F-4D97-AF65-F5344CB8AC3E}">
        <p14:creationId xmlns:p14="http://schemas.microsoft.com/office/powerpoint/2010/main" val="546245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986B8A1-3C24-4C8A-9460-A8B1C9E18717}" type="datetimeFigureOut">
              <a:rPr lang="en-GB" smtClean="0"/>
              <a:t>28/10/2020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15AC01-680C-4855-82BB-AF012B9FF937}" type="slidenum">
              <a:rPr lang="en-GB" smtClean="0"/>
              <a:t>‹#›</a:t>
            </a:fld>
            <a:endParaRPr lang="en-GB"/>
          </a:p>
        </p:txBody>
      </p:sp>
    </p:spTree>
    <p:extLst>
      <p:ext uri="{BB962C8B-B14F-4D97-AF65-F5344CB8AC3E}">
        <p14:creationId xmlns:p14="http://schemas.microsoft.com/office/powerpoint/2010/main" val="229642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986B8A1-3C24-4C8A-9460-A8B1C9E18717}" type="datetimeFigureOut">
              <a:rPr lang="en-GB" smtClean="0"/>
              <a:t>28/10/2020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15AC01-680C-4855-82BB-AF012B9FF937}" type="slidenum">
              <a:rPr lang="en-GB" smtClean="0"/>
              <a:t>‹#›</a:t>
            </a:fld>
            <a:endParaRPr lang="en-GB"/>
          </a:p>
        </p:txBody>
      </p:sp>
    </p:spTree>
    <p:extLst>
      <p:ext uri="{BB962C8B-B14F-4D97-AF65-F5344CB8AC3E}">
        <p14:creationId xmlns:p14="http://schemas.microsoft.com/office/powerpoint/2010/main" val="4242737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86B8A1-3C24-4C8A-9460-A8B1C9E18717}" type="datetimeFigureOut">
              <a:rPr lang="en-GB" smtClean="0"/>
              <a:t>28/10/2020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15AC01-680C-4855-82BB-AF012B9FF937}" type="slidenum">
              <a:rPr lang="en-GB" smtClean="0"/>
              <a:t>‹#›</a:t>
            </a:fld>
            <a:endParaRPr lang="en-GB"/>
          </a:p>
        </p:txBody>
      </p:sp>
    </p:spTree>
    <p:extLst>
      <p:ext uri="{BB962C8B-B14F-4D97-AF65-F5344CB8AC3E}">
        <p14:creationId xmlns:p14="http://schemas.microsoft.com/office/powerpoint/2010/main" val="13697732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7.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428427" y="978588"/>
            <a:ext cx="11335145" cy="4789715"/>
          </a:xfrm>
          <a:prstGeom prst="rect">
            <a:avLst/>
          </a:prstGeom>
          <a:ln>
            <a:solidFill>
              <a:schemeClr val="tx1"/>
            </a:solidFill>
          </a:ln>
        </p:spPr>
      </p:pic>
    </p:spTree>
    <p:custDataLst>
      <p:tags r:id="rId1"/>
    </p:custDataLst>
    <p:extLst>
      <p:ext uri="{BB962C8B-B14F-4D97-AF65-F5344CB8AC3E}">
        <p14:creationId xmlns:p14="http://schemas.microsoft.com/office/powerpoint/2010/main" val="37284376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19856" y="864617"/>
            <a:ext cx="11952287" cy="4788000"/>
          </a:xfrm>
          <a:prstGeom prst="rect">
            <a:avLst/>
          </a:prstGeom>
          <a:ln>
            <a:solidFill>
              <a:schemeClr val="tx1"/>
            </a:solidFill>
          </a:ln>
        </p:spPr>
      </p:pic>
    </p:spTree>
    <p:custDataLst>
      <p:tags r:id="rId1"/>
    </p:custDataLst>
    <p:extLst>
      <p:ext uri="{BB962C8B-B14F-4D97-AF65-F5344CB8AC3E}">
        <p14:creationId xmlns:p14="http://schemas.microsoft.com/office/powerpoint/2010/main" val="4173607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426000" y="1416775"/>
            <a:ext cx="11340000" cy="4024449"/>
          </a:xfrm>
          <a:prstGeom prst="rect">
            <a:avLst/>
          </a:prstGeom>
          <a:ln>
            <a:solidFill>
              <a:schemeClr val="tx1"/>
            </a:solidFill>
          </a:ln>
        </p:spPr>
      </p:pic>
    </p:spTree>
    <p:custDataLst>
      <p:tags r:id="rId1"/>
    </p:custDataLst>
    <p:extLst>
      <p:ext uri="{BB962C8B-B14F-4D97-AF65-F5344CB8AC3E}">
        <p14:creationId xmlns:p14="http://schemas.microsoft.com/office/powerpoint/2010/main" val="11484778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436352" y="1611000"/>
            <a:ext cx="11319295" cy="3636000"/>
          </a:xfrm>
          <a:prstGeom prst="rect">
            <a:avLst/>
          </a:prstGeom>
          <a:ln>
            <a:solidFill>
              <a:schemeClr val="tx1"/>
            </a:solidFill>
          </a:ln>
        </p:spPr>
      </p:pic>
    </p:spTree>
    <p:custDataLst>
      <p:tags r:id="rId1"/>
    </p:custDataLst>
    <p:extLst>
      <p:ext uri="{BB962C8B-B14F-4D97-AF65-F5344CB8AC3E}">
        <p14:creationId xmlns:p14="http://schemas.microsoft.com/office/powerpoint/2010/main" val="1829462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426000" y="1553041"/>
            <a:ext cx="11340000" cy="3751918"/>
          </a:xfrm>
          <a:prstGeom prst="rect">
            <a:avLst/>
          </a:prstGeom>
          <a:ln>
            <a:solidFill>
              <a:schemeClr val="tx1"/>
            </a:solidFill>
          </a:ln>
        </p:spPr>
      </p:pic>
    </p:spTree>
    <p:custDataLst>
      <p:tags r:id="rId1"/>
    </p:custDataLst>
    <p:extLst>
      <p:ext uri="{BB962C8B-B14F-4D97-AF65-F5344CB8AC3E}">
        <p14:creationId xmlns:p14="http://schemas.microsoft.com/office/powerpoint/2010/main" val="20641272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426000" y="1515263"/>
            <a:ext cx="11340000" cy="3827473"/>
          </a:xfrm>
          <a:prstGeom prst="rect">
            <a:avLst/>
          </a:prstGeom>
          <a:ln>
            <a:solidFill>
              <a:schemeClr val="tx1"/>
            </a:solidFill>
          </a:ln>
        </p:spPr>
      </p:pic>
    </p:spTree>
    <p:custDataLst>
      <p:tags r:id="rId1"/>
    </p:custDataLst>
    <p:extLst>
      <p:ext uri="{BB962C8B-B14F-4D97-AF65-F5344CB8AC3E}">
        <p14:creationId xmlns:p14="http://schemas.microsoft.com/office/powerpoint/2010/main" val="27699039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559"/>
            <a:ext cx="10515600" cy="1325563"/>
          </a:xfrm>
        </p:spPr>
        <p:txBody>
          <a:bodyPr/>
          <a:lstStyle/>
          <a:p>
            <a:pPr algn="ctr"/>
            <a:r>
              <a:rPr lang="en-GB" dirty="0" smtClean="0"/>
              <a:t>Comments from Current </a:t>
            </a:r>
            <a:r>
              <a:rPr lang="en-GB" dirty="0" err="1" smtClean="0"/>
              <a:t>Yr</a:t>
            </a:r>
            <a:r>
              <a:rPr lang="en-GB" dirty="0" smtClean="0"/>
              <a:t> 12 Students</a:t>
            </a:r>
            <a:endParaRPr lang="en-GB" dirty="0"/>
          </a:p>
        </p:txBody>
      </p:sp>
      <p:sp>
        <p:nvSpPr>
          <p:cNvPr id="3" name="Content Placeholder 2"/>
          <p:cNvSpPr>
            <a:spLocks noGrp="1"/>
          </p:cNvSpPr>
          <p:nvPr>
            <p:ph idx="1"/>
          </p:nvPr>
        </p:nvSpPr>
        <p:spPr>
          <a:xfrm>
            <a:off x="239486" y="1063628"/>
            <a:ext cx="11713028" cy="5641972"/>
          </a:xfrm>
          <a:ln w="19050">
            <a:solidFill>
              <a:schemeClr val="accent1"/>
            </a:solidFill>
          </a:ln>
        </p:spPr>
        <p:txBody>
          <a:bodyPr>
            <a:noAutofit/>
          </a:bodyPr>
          <a:lstStyle/>
          <a:p>
            <a:r>
              <a:rPr lang="en-GB" sz="2200" dirty="0"/>
              <a:t>Lots more mathematical content than in GCSE chemistry. Sometimes, </a:t>
            </a:r>
            <a:r>
              <a:rPr lang="en-GB" sz="2200" dirty="0" smtClean="0"/>
              <a:t>I </a:t>
            </a:r>
            <a:r>
              <a:rPr lang="en-GB" sz="2200" dirty="0"/>
              <a:t>find it too much to fully understand in the lesson itself and so </a:t>
            </a:r>
            <a:r>
              <a:rPr lang="en-GB" sz="2200" dirty="0" smtClean="0"/>
              <a:t>I </a:t>
            </a:r>
            <a:r>
              <a:rPr lang="en-GB" sz="2200" dirty="0"/>
              <a:t>rely quite heavily on personal consolidation at home</a:t>
            </a:r>
            <a:r>
              <a:rPr lang="en-GB" sz="2200" dirty="0" smtClean="0"/>
              <a:t>.</a:t>
            </a:r>
          </a:p>
          <a:p>
            <a:endParaRPr lang="en-GB" sz="2200" dirty="0"/>
          </a:p>
          <a:p>
            <a:r>
              <a:rPr lang="en-GB" sz="2200" dirty="0"/>
              <a:t>Overall I am </a:t>
            </a:r>
            <a:r>
              <a:rPr lang="en-GB" sz="2200" dirty="0" err="1"/>
              <a:t>throughly</a:t>
            </a:r>
            <a:r>
              <a:rPr lang="en-GB" sz="2200" dirty="0"/>
              <a:t> enjoying Chemistry, even though I thought it would be the subject I would struggle most with.  Organic chemistry so far has been where I feel most stretched as this is where most of the new content has been introduced to us, personally I feel that inorganic is just a build up from GCSE and a lot of applied maths</a:t>
            </a:r>
            <a:r>
              <a:rPr lang="en-GB" sz="2200" dirty="0" smtClean="0"/>
              <a:t>.</a:t>
            </a:r>
          </a:p>
          <a:p>
            <a:endParaRPr lang="en-GB" sz="2200" dirty="0"/>
          </a:p>
          <a:p>
            <a:r>
              <a:rPr lang="en-GB" sz="2200" dirty="0"/>
              <a:t>It has very hard to grasp content at first because the content is taught so quickly and is much harder  but it all makes sense when you go through the lesson again by yourself. At first it seemed very overwhelming with the amount of content and the style of exam </a:t>
            </a:r>
            <a:r>
              <a:rPr lang="en-GB" sz="2200" dirty="0" smtClean="0"/>
              <a:t>questions </a:t>
            </a:r>
            <a:r>
              <a:rPr lang="en-GB" sz="2200" dirty="0"/>
              <a:t>but I have got much more comfortable with the teaching style and content as the weeks went by</a:t>
            </a:r>
            <a:r>
              <a:rPr lang="en-GB" sz="2200" dirty="0" smtClean="0"/>
              <a:t>.</a:t>
            </a:r>
          </a:p>
          <a:p>
            <a:endParaRPr lang="en-GB" sz="2200" dirty="0"/>
          </a:p>
          <a:p>
            <a:r>
              <a:rPr lang="en-GB" sz="2200" dirty="0"/>
              <a:t>I've definitely enjoyed the depth of learning and going into more detail about things I already knew from GCSE. I also enjoy learning completely new things in organic that are certainly tricky but enjoyable nonetheless. It's a big step up from GCSE chemistry but so far I am really enjoying it.</a:t>
            </a:r>
            <a:r>
              <a:rPr lang="en-GB" sz="2200" dirty="0" smtClean="0"/>
              <a:t> </a:t>
            </a:r>
            <a:endParaRPr lang="en-GB" sz="2200" dirty="0"/>
          </a:p>
        </p:txBody>
      </p:sp>
    </p:spTree>
    <p:custDataLst>
      <p:tags r:id="rId1"/>
    </p:custDataLst>
    <p:extLst>
      <p:ext uri="{BB962C8B-B14F-4D97-AF65-F5344CB8AC3E}">
        <p14:creationId xmlns:p14="http://schemas.microsoft.com/office/powerpoint/2010/main" val="358740306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6.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7.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TotalTime>
  <Words>233</Words>
  <Application>Microsoft Office PowerPoint</Application>
  <PresentationFormat>Widescreen</PresentationFormat>
  <Paragraphs>8</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Comments from Current Yr 12 Students</vt:lpstr>
    </vt:vector>
  </TitlesOfParts>
  <Company>Bishop Stopford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Kirk. Elliott</dc:creator>
  <cp:lastModifiedBy>Kirk. Elliott</cp:lastModifiedBy>
  <cp:revision>4</cp:revision>
  <dcterms:created xsi:type="dcterms:W3CDTF">2020-10-28T17:28:44Z</dcterms:created>
  <dcterms:modified xsi:type="dcterms:W3CDTF">2020-10-28T18:58:54Z</dcterms:modified>
</cp:coreProperties>
</file>