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9" r:id="rId2"/>
    <p:sldId id="257" r:id="rId3"/>
    <p:sldId id="365" r:id="rId4"/>
    <p:sldId id="310" r:id="rId5"/>
    <p:sldId id="368" r:id="rId6"/>
    <p:sldId id="333" r:id="rId7"/>
    <p:sldId id="334" r:id="rId8"/>
    <p:sldId id="366" r:id="rId9"/>
    <p:sldId id="364" r:id="rId10"/>
    <p:sldId id="3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9ED622-A5AA-44FF-8CC4-7E7A3EAE040B}" v="98" dt="2022-09-18T17:43:04.1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z Coe" userId="33dce8b0-20b7-4564-ba3f-2d1de026c56c" providerId="ADAL" clId="{98A46B32-5948-4C93-AAED-A008039B3D24}"/>
    <pc:docChg chg="addSld modSld">
      <pc:chgData name="Shez Coe" userId="33dce8b0-20b7-4564-ba3f-2d1de026c56c" providerId="ADAL" clId="{98A46B32-5948-4C93-AAED-A008039B3D24}" dt="2022-07-22T14:04:06.723" v="46" actId="20577"/>
      <pc:docMkLst>
        <pc:docMk/>
      </pc:docMkLst>
      <pc:sldChg chg="modSp mod">
        <pc:chgData name="Shez Coe" userId="33dce8b0-20b7-4564-ba3f-2d1de026c56c" providerId="ADAL" clId="{98A46B32-5948-4C93-AAED-A008039B3D24}" dt="2022-07-18T09:41:19.282" v="6" actId="1076"/>
        <pc:sldMkLst>
          <pc:docMk/>
          <pc:sldMk cId="959573596" sldId="310"/>
        </pc:sldMkLst>
        <pc:spChg chg="mod">
          <ac:chgData name="Shez Coe" userId="33dce8b0-20b7-4564-ba3f-2d1de026c56c" providerId="ADAL" clId="{98A46B32-5948-4C93-AAED-A008039B3D24}" dt="2022-07-18T09:41:19.282" v="6" actId="1076"/>
          <ac:spMkLst>
            <pc:docMk/>
            <pc:sldMk cId="959573596" sldId="310"/>
            <ac:spMk id="4" creationId="{874B49A1-4A8B-401B-AA7F-0D03803A2F62}"/>
          </ac:spMkLst>
        </pc:spChg>
      </pc:sldChg>
      <pc:sldChg chg="modSp mod">
        <pc:chgData name="Shez Coe" userId="33dce8b0-20b7-4564-ba3f-2d1de026c56c" providerId="ADAL" clId="{98A46B32-5948-4C93-AAED-A008039B3D24}" dt="2022-07-18T09:41:32.693" v="8" actId="14100"/>
        <pc:sldMkLst>
          <pc:docMk/>
          <pc:sldMk cId="1529228994" sldId="364"/>
        </pc:sldMkLst>
        <pc:spChg chg="mod">
          <ac:chgData name="Shez Coe" userId="33dce8b0-20b7-4564-ba3f-2d1de026c56c" providerId="ADAL" clId="{98A46B32-5948-4C93-AAED-A008039B3D24}" dt="2022-07-18T09:41:32.693" v="8" actId="14100"/>
          <ac:spMkLst>
            <pc:docMk/>
            <pc:sldMk cId="1529228994" sldId="364"/>
            <ac:spMk id="3" creationId="{00000000-0000-0000-0000-000000000000}"/>
          </ac:spMkLst>
        </pc:spChg>
      </pc:sldChg>
      <pc:sldChg chg="modSp mod">
        <pc:chgData name="Shez Coe" userId="33dce8b0-20b7-4564-ba3f-2d1de026c56c" providerId="ADAL" clId="{98A46B32-5948-4C93-AAED-A008039B3D24}" dt="2022-07-18T09:41:03.956" v="1" actId="14100"/>
        <pc:sldMkLst>
          <pc:docMk/>
          <pc:sldMk cId="1897041775" sldId="365"/>
        </pc:sldMkLst>
        <pc:spChg chg="mod">
          <ac:chgData name="Shez Coe" userId="33dce8b0-20b7-4564-ba3f-2d1de026c56c" providerId="ADAL" clId="{98A46B32-5948-4C93-AAED-A008039B3D24}" dt="2022-07-18T09:41:03.956" v="1" actId="14100"/>
          <ac:spMkLst>
            <pc:docMk/>
            <pc:sldMk cId="1897041775" sldId="365"/>
            <ac:spMk id="3" creationId="{CDECE6CD-2939-4A1F-96A8-4EA8379DC174}"/>
          </ac:spMkLst>
        </pc:spChg>
      </pc:sldChg>
      <pc:sldChg chg="modSp mod">
        <pc:chgData name="Shez Coe" userId="33dce8b0-20b7-4564-ba3f-2d1de026c56c" providerId="ADAL" clId="{98A46B32-5948-4C93-AAED-A008039B3D24}" dt="2022-07-22T11:07:28.501" v="32" actId="20577"/>
        <pc:sldMkLst>
          <pc:docMk/>
          <pc:sldMk cId="141551745" sldId="367"/>
        </pc:sldMkLst>
        <pc:spChg chg="mod">
          <ac:chgData name="Shez Coe" userId="33dce8b0-20b7-4564-ba3f-2d1de026c56c" providerId="ADAL" clId="{98A46B32-5948-4C93-AAED-A008039B3D24}" dt="2022-07-22T11:07:28.501" v="32" actId="20577"/>
          <ac:spMkLst>
            <pc:docMk/>
            <pc:sldMk cId="141551745" sldId="367"/>
            <ac:spMk id="3" creationId="{87DB18C1-2C99-4FA7-A3B1-0125B77D1771}"/>
          </ac:spMkLst>
        </pc:spChg>
      </pc:sldChg>
      <pc:sldChg chg="modSp new mod">
        <pc:chgData name="Shez Coe" userId="33dce8b0-20b7-4564-ba3f-2d1de026c56c" providerId="ADAL" clId="{98A46B32-5948-4C93-AAED-A008039B3D24}" dt="2022-07-22T14:04:06.723" v="46" actId="20577"/>
        <pc:sldMkLst>
          <pc:docMk/>
          <pc:sldMk cId="3614717552" sldId="368"/>
        </pc:sldMkLst>
        <pc:spChg chg="mod">
          <ac:chgData name="Shez Coe" userId="33dce8b0-20b7-4564-ba3f-2d1de026c56c" providerId="ADAL" clId="{98A46B32-5948-4C93-AAED-A008039B3D24}" dt="2022-07-22T14:04:02.638" v="34"/>
          <ac:spMkLst>
            <pc:docMk/>
            <pc:sldMk cId="3614717552" sldId="368"/>
            <ac:spMk id="2" creationId="{6578F4B0-AC24-4B88-8442-F2EFB131FC7F}"/>
          </ac:spMkLst>
        </pc:spChg>
        <pc:spChg chg="mod">
          <ac:chgData name="Shez Coe" userId="33dce8b0-20b7-4564-ba3f-2d1de026c56c" providerId="ADAL" clId="{98A46B32-5948-4C93-AAED-A008039B3D24}" dt="2022-07-22T14:04:06.723" v="46" actId="20577"/>
          <ac:spMkLst>
            <pc:docMk/>
            <pc:sldMk cId="3614717552" sldId="368"/>
            <ac:spMk id="3" creationId="{008F2A42-BFB9-44E7-BC2A-B9C4F9D9292E}"/>
          </ac:spMkLst>
        </pc:spChg>
      </pc:sldChg>
    </pc:docChg>
  </pc:docChgLst>
  <pc:docChgLst>
    <pc:chgData name="Shez Coe" userId="33dce8b0-20b7-4564-ba3f-2d1de026c56c" providerId="ADAL" clId="{88535BFB-A4F6-4B80-A668-8884665787B0}"/>
    <pc:docChg chg="undo custSel addSld delSld modSld">
      <pc:chgData name="Shez Coe" userId="33dce8b0-20b7-4564-ba3f-2d1de026c56c" providerId="ADAL" clId="{88535BFB-A4F6-4B80-A668-8884665787B0}" dt="2022-07-01T11:22:17.327" v="6" actId="2696"/>
      <pc:docMkLst>
        <pc:docMk/>
      </pc:docMkLst>
      <pc:sldChg chg="add del">
        <pc:chgData name="Shez Coe" userId="33dce8b0-20b7-4564-ba3f-2d1de026c56c" providerId="ADAL" clId="{88535BFB-A4F6-4B80-A668-8884665787B0}" dt="2022-07-01T11:21:00.078" v="2" actId="2696"/>
        <pc:sldMkLst>
          <pc:docMk/>
          <pc:sldMk cId="4005266219" sldId="257"/>
        </pc:sldMkLst>
      </pc:sldChg>
      <pc:sldChg chg="modSp add del mod">
        <pc:chgData name="Shez Coe" userId="33dce8b0-20b7-4564-ba3f-2d1de026c56c" providerId="ADAL" clId="{88535BFB-A4F6-4B80-A668-8884665787B0}" dt="2022-07-01T11:22:04.245" v="4" actId="1076"/>
        <pc:sldMkLst>
          <pc:docMk/>
          <pc:sldMk cId="959573596" sldId="310"/>
        </pc:sldMkLst>
        <pc:spChg chg="mod">
          <ac:chgData name="Shez Coe" userId="33dce8b0-20b7-4564-ba3f-2d1de026c56c" providerId="ADAL" clId="{88535BFB-A4F6-4B80-A668-8884665787B0}" dt="2022-07-01T11:22:04.245" v="4" actId="1076"/>
          <ac:spMkLst>
            <pc:docMk/>
            <pc:sldMk cId="959573596" sldId="310"/>
            <ac:spMk id="4" creationId="{874B49A1-4A8B-401B-AA7F-0D03803A2F62}"/>
          </ac:spMkLst>
        </pc:spChg>
      </pc:sldChg>
      <pc:sldChg chg="add del">
        <pc:chgData name="Shez Coe" userId="33dce8b0-20b7-4564-ba3f-2d1de026c56c" providerId="ADAL" clId="{88535BFB-A4F6-4B80-A668-8884665787B0}" dt="2022-07-01T11:21:00.575" v="3" actId="2696"/>
        <pc:sldMkLst>
          <pc:docMk/>
          <pc:sldMk cId="2749697945" sldId="333"/>
        </pc:sldMkLst>
      </pc:sldChg>
      <pc:sldChg chg="add del">
        <pc:chgData name="Shez Coe" userId="33dce8b0-20b7-4564-ba3f-2d1de026c56c" providerId="ADAL" clId="{88535BFB-A4F6-4B80-A668-8884665787B0}" dt="2022-07-01T11:21:00.575" v="3" actId="2696"/>
        <pc:sldMkLst>
          <pc:docMk/>
          <pc:sldMk cId="490306745" sldId="334"/>
        </pc:sldMkLst>
      </pc:sldChg>
      <pc:sldChg chg="del">
        <pc:chgData name="Shez Coe" userId="33dce8b0-20b7-4564-ba3f-2d1de026c56c" providerId="ADAL" clId="{88535BFB-A4F6-4B80-A668-8884665787B0}" dt="2022-07-01T11:22:14.423" v="5" actId="2696"/>
        <pc:sldMkLst>
          <pc:docMk/>
          <pc:sldMk cId="1474161421" sldId="337"/>
        </pc:sldMkLst>
      </pc:sldChg>
      <pc:sldChg chg="del">
        <pc:chgData name="Shez Coe" userId="33dce8b0-20b7-4564-ba3f-2d1de026c56c" providerId="ADAL" clId="{88535BFB-A4F6-4B80-A668-8884665787B0}" dt="2022-07-01T11:22:17.327" v="6" actId="2696"/>
        <pc:sldMkLst>
          <pc:docMk/>
          <pc:sldMk cId="558411424" sldId="341"/>
        </pc:sldMkLst>
      </pc:sldChg>
      <pc:sldChg chg="add del">
        <pc:chgData name="Shez Coe" userId="33dce8b0-20b7-4564-ba3f-2d1de026c56c" providerId="ADAL" clId="{88535BFB-A4F6-4B80-A668-8884665787B0}" dt="2022-07-01T11:21:00.575" v="3" actId="2696"/>
        <pc:sldMkLst>
          <pc:docMk/>
          <pc:sldMk cId="1529228994" sldId="364"/>
        </pc:sldMkLst>
      </pc:sldChg>
      <pc:sldChg chg="add del">
        <pc:chgData name="Shez Coe" userId="33dce8b0-20b7-4564-ba3f-2d1de026c56c" providerId="ADAL" clId="{88535BFB-A4F6-4B80-A668-8884665787B0}" dt="2022-07-01T11:21:00.078" v="2" actId="2696"/>
        <pc:sldMkLst>
          <pc:docMk/>
          <pc:sldMk cId="1897041775" sldId="365"/>
        </pc:sldMkLst>
      </pc:sldChg>
      <pc:sldChg chg="add del">
        <pc:chgData name="Shez Coe" userId="33dce8b0-20b7-4564-ba3f-2d1de026c56c" providerId="ADAL" clId="{88535BFB-A4F6-4B80-A668-8884665787B0}" dt="2022-07-01T11:21:00.575" v="3" actId="2696"/>
        <pc:sldMkLst>
          <pc:docMk/>
          <pc:sldMk cId="659093619" sldId="366"/>
        </pc:sldMkLst>
      </pc:sldChg>
      <pc:sldChg chg="add del">
        <pc:chgData name="Shez Coe" userId="33dce8b0-20b7-4564-ba3f-2d1de026c56c" providerId="ADAL" clId="{88535BFB-A4F6-4B80-A668-8884665787B0}" dt="2022-07-01T11:21:00.575" v="3" actId="2696"/>
        <pc:sldMkLst>
          <pc:docMk/>
          <pc:sldMk cId="141551745" sldId="367"/>
        </pc:sldMkLst>
      </pc:sldChg>
    </pc:docChg>
  </pc:docChgLst>
  <pc:docChgLst>
    <pc:chgData name="Shez Coe" userId="33dce8b0-20b7-4564-ba3f-2d1de026c56c" providerId="ADAL" clId="{3D9ED622-A5AA-44FF-8CC4-7E7A3EAE040B}"/>
    <pc:docChg chg="custSel modSld">
      <pc:chgData name="Shez Coe" userId="33dce8b0-20b7-4564-ba3f-2d1de026c56c" providerId="ADAL" clId="{3D9ED622-A5AA-44FF-8CC4-7E7A3EAE040B}" dt="2022-09-18T17:43:21.699" v="349" actId="1076"/>
      <pc:docMkLst>
        <pc:docMk/>
      </pc:docMkLst>
      <pc:sldChg chg="addSp modSp mod setBg addAnim">
        <pc:chgData name="Shez Coe" userId="33dce8b0-20b7-4564-ba3f-2d1de026c56c" providerId="ADAL" clId="{3D9ED622-A5AA-44FF-8CC4-7E7A3EAE040B}" dt="2022-09-18T17:42:26.219" v="330"/>
        <pc:sldMkLst>
          <pc:docMk/>
          <pc:sldMk cId="4005266219" sldId="257"/>
        </pc:sldMkLst>
        <pc:spChg chg="mod">
          <ac:chgData name="Shez Coe" userId="33dce8b0-20b7-4564-ba3f-2d1de026c56c" providerId="ADAL" clId="{3D9ED622-A5AA-44FF-8CC4-7E7A3EAE040B}" dt="2022-09-18T17:42:26.217" v="329" actId="26606"/>
          <ac:spMkLst>
            <pc:docMk/>
            <pc:sldMk cId="4005266219" sldId="257"/>
            <ac:spMk id="2" creationId="{15F22EDC-953F-4901-B624-1BA6A3F9FE92}"/>
          </ac:spMkLst>
        </pc:spChg>
        <pc:spChg chg="add">
          <ac:chgData name="Shez Coe" userId="33dce8b0-20b7-4564-ba3f-2d1de026c56c" providerId="ADAL" clId="{3D9ED622-A5AA-44FF-8CC4-7E7A3EAE040B}" dt="2022-09-18T17:42:26.217" v="329" actId="26606"/>
          <ac:spMkLst>
            <pc:docMk/>
            <pc:sldMk cId="4005266219" sldId="257"/>
            <ac:spMk id="7" creationId="{D278ADA9-6383-4BDD-80D2-8899A402687B}"/>
          </ac:spMkLst>
        </pc:spChg>
        <pc:spChg chg="add">
          <ac:chgData name="Shez Coe" userId="33dce8b0-20b7-4564-ba3f-2d1de026c56c" providerId="ADAL" clId="{3D9ED622-A5AA-44FF-8CC4-7E7A3EAE040B}" dt="2022-09-18T17:42:26.217" v="329" actId="26606"/>
          <ac:spMkLst>
            <pc:docMk/>
            <pc:sldMk cId="4005266219" sldId="257"/>
            <ac:spMk id="9" creationId="{484B7147-B0F6-40ED-B5A2-FF72BC8198B6}"/>
          </ac:spMkLst>
        </pc:spChg>
        <pc:spChg chg="add">
          <ac:chgData name="Shez Coe" userId="33dce8b0-20b7-4564-ba3f-2d1de026c56c" providerId="ADAL" clId="{3D9ED622-A5AA-44FF-8CC4-7E7A3EAE040B}" dt="2022-09-18T17:42:26.217" v="329" actId="26606"/>
          <ac:spMkLst>
            <pc:docMk/>
            <pc:sldMk cId="4005266219" sldId="257"/>
            <ac:spMk id="11" creationId="{B36D2DE0-0628-4A9A-A59D-7BA8B5EB3022}"/>
          </ac:spMkLst>
        </pc:spChg>
        <pc:spChg chg="add">
          <ac:chgData name="Shez Coe" userId="33dce8b0-20b7-4564-ba3f-2d1de026c56c" providerId="ADAL" clId="{3D9ED622-A5AA-44FF-8CC4-7E7A3EAE040B}" dt="2022-09-18T17:42:26.217" v="329" actId="26606"/>
          <ac:spMkLst>
            <pc:docMk/>
            <pc:sldMk cId="4005266219" sldId="257"/>
            <ac:spMk id="13" creationId="{48E405C9-94BE-41DA-928C-DEC9A8550E9F}"/>
          </ac:spMkLst>
        </pc:spChg>
        <pc:spChg chg="add">
          <ac:chgData name="Shez Coe" userId="33dce8b0-20b7-4564-ba3f-2d1de026c56c" providerId="ADAL" clId="{3D9ED622-A5AA-44FF-8CC4-7E7A3EAE040B}" dt="2022-09-18T17:42:26.217" v="329" actId="26606"/>
          <ac:spMkLst>
            <pc:docMk/>
            <pc:sldMk cId="4005266219" sldId="257"/>
            <ac:spMk id="15" creationId="{D2091A72-D5BB-42AC-8FD3-F7747D90861E}"/>
          </ac:spMkLst>
        </pc:spChg>
        <pc:spChg chg="add">
          <ac:chgData name="Shez Coe" userId="33dce8b0-20b7-4564-ba3f-2d1de026c56c" providerId="ADAL" clId="{3D9ED622-A5AA-44FF-8CC4-7E7A3EAE040B}" dt="2022-09-18T17:42:26.217" v="329" actId="26606"/>
          <ac:spMkLst>
            <pc:docMk/>
            <pc:sldMk cId="4005266219" sldId="257"/>
            <ac:spMk id="17" creationId="{6ED12BFC-A737-46AF-8411-481112D54B0C}"/>
          </ac:spMkLst>
        </pc:spChg>
      </pc:sldChg>
      <pc:sldChg chg="addSp modSp mod setBg">
        <pc:chgData name="Shez Coe" userId="33dce8b0-20b7-4564-ba3f-2d1de026c56c" providerId="ADAL" clId="{3D9ED622-A5AA-44FF-8CC4-7E7A3EAE040B}" dt="2022-09-18T17:42:31.874" v="332" actId="26606"/>
        <pc:sldMkLst>
          <pc:docMk/>
          <pc:sldMk cId="959573596" sldId="310"/>
        </pc:sldMkLst>
        <pc:spChg chg="mod">
          <ac:chgData name="Shez Coe" userId="33dce8b0-20b7-4564-ba3f-2d1de026c56c" providerId="ADAL" clId="{3D9ED622-A5AA-44FF-8CC4-7E7A3EAE040B}" dt="2022-09-18T17:42:31.874" v="332" actId="26606"/>
          <ac:spMkLst>
            <pc:docMk/>
            <pc:sldMk cId="959573596" sldId="310"/>
            <ac:spMk id="4" creationId="{874B49A1-4A8B-401B-AA7F-0D03803A2F62}"/>
          </ac:spMkLst>
        </pc:spChg>
        <pc:spChg chg="add">
          <ac:chgData name="Shez Coe" userId="33dce8b0-20b7-4564-ba3f-2d1de026c56c" providerId="ADAL" clId="{3D9ED622-A5AA-44FF-8CC4-7E7A3EAE040B}" dt="2022-09-18T17:42:31.874" v="332" actId="26606"/>
          <ac:spMkLst>
            <pc:docMk/>
            <pc:sldMk cId="959573596" sldId="310"/>
            <ac:spMk id="9" creationId="{907EF6B7-1338-4443-8C46-6A318D952DFD}"/>
          </ac:spMkLst>
        </pc:spChg>
        <pc:spChg chg="add">
          <ac:chgData name="Shez Coe" userId="33dce8b0-20b7-4564-ba3f-2d1de026c56c" providerId="ADAL" clId="{3D9ED622-A5AA-44FF-8CC4-7E7A3EAE040B}" dt="2022-09-18T17:42:31.874" v="332" actId="26606"/>
          <ac:spMkLst>
            <pc:docMk/>
            <pc:sldMk cId="959573596" sldId="310"/>
            <ac:spMk id="11" creationId="{DAAE4CDD-124C-4DCF-9584-B6033B545DD5}"/>
          </ac:spMkLst>
        </pc:spChg>
        <pc:spChg chg="add">
          <ac:chgData name="Shez Coe" userId="33dce8b0-20b7-4564-ba3f-2d1de026c56c" providerId="ADAL" clId="{3D9ED622-A5AA-44FF-8CC4-7E7A3EAE040B}" dt="2022-09-18T17:42:31.874" v="332" actId="26606"/>
          <ac:spMkLst>
            <pc:docMk/>
            <pc:sldMk cId="959573596" sldId="310"/>
            <ac:spMk id="13" creationId="{081E4A58-353D-44AE-B2FC-2A74E2E400F7}"/>
          </ac:spMkLst>
        </pc:spChg>
      </pc:sldChg>
      <pc:sldChg chg="addSp modSp mod setBg addAnim">
        <pc:chgData name="Shez Coe" userId="33dce8b0-20b7-4564-ba3f-2d1de026c56c" providerId="ADAL" clId="{3D9ED622-A5AA-44FF-8CC4-7E7A3EAE040B}" dt="2022-09-18T17:42:21.645" v="328"/>
        <pc:sldMkLst>
          <pc:docMk/>
          <pc:sldMk cId="360740806" sldId="329"/>
        </pc:sldMkLst>
        <pc:spChg chg="mod">
          <ac:chgData name="Shez Coe" userId="33dce8b0-20b7-4564-ba3f-2d1de026c56c" providerId="ADAL" clId="{3D9ED622-A5AA-44FF-8CC4-7E7A3EAE040B}" dt="2022-09-18T17:42:21.636" v="326" actId="26606"/>
          <ac:spMkLst>
            <pc:docMk/>
            <pc:sldMk cId="360740806" sldId="329"/>
            <ac:spMk id="2" creationId="{3EB9D03F-695A-4D0C-A3AB-CE4346C48D21}"/>
          </ac:spMkLst>
        </pc:spChg>
        <pc:spChg chg="mod">
          <ac:chgData name="Shez Coe" userId="33dce8b0-20b7-4564-ba3f-2d1de026c56c" providerId="ADAL" clId="{3D9ED622-A5AA-44FF-8CC4-7E7A3EAE040B}" dt="2022-09-18T17:42:21.636" v="326" actId="26606"/>
          <ac:spMkLst>
            <pc:docMk/>
            <pc:sldMk cId="360740806" sldId="329"/>
            <ac:spMk id="3" creationId="{8638EECA-E21F-4888-AF23-28AB60DABF02}"/>
          </ac:spMkLst>
        </pc:spChg>
        <pc:spChg chg="add">
          <ac:chgData name="Shez Coe" userId="33dce8b0-20b7-4564-ba3f-2d1de026c56c" providerId="ADAL" clId="{3D9ED622-A5AA-44FF-8CC4-7E7A3EAE040B}" dt="2022-09-18T17:42:21.636" v="326" actId="26606"/>
          <ac:spMkLst>
            <pc:docMk/>
            <pc:sldMk cId="360740806" sldId="329"/>
            <ac:spMk id="8" creationId="{4E1BEB12-92AF-4445-98AD-4C7756E7C93B}"/>
          </ac:spMkLst>
        </pc:spChg>
        <pc:spChg chg="add">
          <ac:chgData name="Shez Coe" userId="33dce8b0-20b7-4564-ba3f-2d1de026c56c" providerId="ADAL" clId="{3D9ED622-A5AA-44FF-8CC4-7E7A3EAE040B}" dt="2022-09-18T17:42:21.636" v="326" actId="26606"/>
          <ac:spMkLst>
            <pc:docMk/>
            <pc:sldMk cId="360740806" sldId="329"/>
            <ac:spMk id="10" creationId="{D0522C2C-7B5C-48A7-A969-03941E5D2E76}"/>
          </ac:spMkLst>
        </pc:spChg>
        <pc:spChg chg="add">
          <ac:chgData name="Shez Coe" userId="33dce8b0-20b7-4564-ba3f-2d1de026c56c" providerId="ADAL" clId="{3D9ED622-A5AA-44FF-8CC4-7E7A3EAE040B}" dt="2022-09-18T17:42:21.636" v="326" actId="26606"/>
          <ac:spMkLst>
            <pc:docMk/>
            <pc:sldMk cId="360740806" sldId="329"/>
            <ac:spMk id="12" creationId="{9C682A1A-5B2D-4111-BBD6-620165633E5B}"/>
          </ac:spMkLst>
        </pc:spChg>
        <pc:spChg chg="add">
          <ac:chgData name="Shez Coe" userId="33dce8b0-20b7-4564-ba3f-2d1de026c56c" providerId="ADAL" clId="{3D9ED622-A5AA-44FF-8CC4-7E7A3EAE040B}" dt="2022-09-18T17:42:21.636" v="326" actId="26606"/>
          <ac:spMkLst>
            <pc:docMk/>
            <pc:sldMk cId="360740806" sldId="329"/>
            <ac:spMk id="14" creationId="{D6EE29F2-D77F-4BD0-A20B-334D316A1C9D}"/>
          </ac:spMkLst>
        </pc:spChg>
        <pc:spChg chg="add">
          <ac:chgData name="Shez Coe" userId="33dce8b0-20b7-4564-ba3f-2d1de026c56c" providerId="ADAL" clId="{3D9ED622-A5AA-44FF-8CC4-7E7A3EAE040B}" dt="2022-09-18T17:42:21.636" v="326" actId="26606"/>
          <ac:spMkLst>
            <pc:docMk/>
            <pc:sldMk cId="360740806" sldId="329"/>
            <ac:spMk id="16" creationId="{22D09ED2-868F-42C6-866E-F92E0CEF314F}"/>
          </ac:spMkLst>
        </pc:spChg>
      </pc:sldChg>
      <pc:sldChg chg="addSp modSp mod setBg">
        <pc:chgData name="Shez Coe" userId="33dce8b0-20b7-4564-ba3f-2d1de026c56c" providerId="ADAL" clId="{3D9ED622-A5AA-44FF-8CC4-7E7A3EAE040B}" dt="2022-09-18T17:42:46.352" v="337" actId="33524"/>
        <pc:sldMkLst>
          <pc:docMk/>
          <pc:sldMk cId="2749697945" sldId="333"/>
        </pc:sldMkLst>
        <pc:spChg chg="mod">
          <ac:chgData name="Shez Coe" userId="33dce8b0-20b7-4564-ba3f-2d1de026c56c" providerId="ADAL" clId="{3D9ED622-A5AA-44FF-8CC4-7E7A3EAE040B}" dt="2022-09-18T17:42:46.352" v="337" actId="33524"/>
          <ac:spMkLst>
            <pc:docMk/>
            <pc:sldMk cId="2749697945" sldId="333"/>
            <ac:spMk id="2" creationId="{373A688E-2B48-4521-980B-6AD22049FCA0}"/>
          </ac:spMkLst>
        </pc:spChg>
        <pc:spChg chg="add">
          <ac:chgData name="Shez Coe" userId="33dce8b0-20b7-4564-ba3f-2d1de026c56c" providerId="ADAL" clId="{3D9ED622-A5AA-44FF-8CC4-7E7A3EAE040B}" dt="2022-09-18T17:42:39.074" v="335" actId="26606"/>
          <ac:spMkLst>
            <pc:docMk/>
            <pc:sldMk cId="2749697945" sldId="333"/>
            <ac:spMk id="7" creationId="{9AFC454B-A080-4D23-B177-6D5356C6E6EF}"/>
          </ac:spMkLst>
        </pc:spChg>
        <pc:spChg chg="add">
          <ac:chgData name="Shez Coe" userId="33dce8b0-20b7-4564-ba3f-2d1de026c56c" providerId="ADAL" clId="{3D9ED622-A5AA-44FF-8CC4-7E7A3EAE040B}" dt="2022-09-18T17:42:39.074" v="335" actId="26606"/>
          <ac:spMkLst>
            <pc:docMk/>
            <pc:sldMk cId="2749697945" sldId="333"/>
            <ac:spMk id="9" creationId="{D0522C2C-7B5C-48A7-A969-03941E5D2E76}"/>
          </ac:spMkLst>
        </pc:spChg>
        <pc:spChg chg="add">
          <ac:chgData name="Shez Coe" userId="33dce8b0-20b7-4564-ba3f-2d1de026c56c" providerId="ADAL" clId="{3D9ED622-A5AA-44FF-8CC4-7E7A3EAE040B}" dt="2022-09-18T17:42:39.074" v="335" actId="26606"/>
          <ac:spMkLst>
            <pc:docMk/>
            <pc:sldMk cId="2749697945" sldId="333"/>
            <ac:spMk id="11" creationId="{9C682A1A-5B2D-4111-BBD6-620165633E5B}"/>
          </ac:spMkLst>
        </pc:spChg>
        <pc:spChg chg="add">
          <ac:chgData name="Shez Coe" userId="33dce8b0-20b7-4564-ba3f-2d1de026c56c" providerId="ADAL" clId="{3D9ED622-A5AA-44FF-8CC4-7E7A3EAE040B}" dt="2022-09-18T17:42:39.074" v="335" actId="26606"/>
          <ac:spMkLst>
            <pc:docMk/>
            <pc:sldMk cId="2749697945" sldId="333"/>
            <ac:spMk id="13" creationId="{D6EE29F2-D77F-4BD0-A20B-334D316A1C9D}"/>
          </ac:spMkLst>
        </pc:spChg>
        <pc:spChg chg="add">
          <ac:chgData name="Shez Coe" userId="33dce8b0-20b7-4564-ba3f-2d1de026c56c" providerId="ADAL" clId="{3D9ED622-A5AA-44FF-8CC4-7E7A3EAE040B}" dt="2022-09-18T17:42:39.074" v="335" actId="26606"/>
          <ac:spMkLst>
            <pc:docMk/>
            <pc:sldMk cId="2749697945" sldId="333"/>
            <ac:spMk id="15" creationId="{22D09ED2-868F-42C6-866E-F92E0CEF314F}"/>
          </ac:spMkLst>
        </pc:spChg>
      </pc:sldChg>
      <pc:sldChg chg="addSp modSp mod setBg">
        <pc:chgData name="Shez Coe" userId="33dce8b0-20b7-4564-ba3f-2d1de026c56c" providerId="ADAL" clId="{3D9ED622-A5AA-44FF-8CC4-7E7A3EAE040B}" dt="2022-09-18T17:43:04.107" v="345" actId="20577"/>
        <pc:sldMkLst>
          <pc:docMk/>
          <pc:sldMk cId="490306745" sldId="334"/>
        </pc:sldMkLst>
        <pc:spChg chg="mod">
          <ac:chgData name="Shez Coe" userId="33dce8b0-20b7-4564-ba3f-2d1de026c56c" providerId="ADAL" clId="{3D9ED622-A5AA-44FF-8CC4-7E7A3EAE040B}" dt="2022-09-18T17:42:53.536" v="338" actId="26606"/>
          <ac:spMkLst>
            <pc:docMk/>
            <pc:sldMk cId="490306745" sldId="334"/>
            <ac:spMk id="2" creationId="{B42A3A46-CA82-45EC-8D87-EC6E13C1DC4B}"/>
          </ac:spMkLst>
        </pc:spChg>
        <pc:spChg chg="mod">
          <ac:chgData name="Shez Coe" userId="33dce8b0-20b7-4564-ba3f-2d1de026c56c" providerId="ADAL" clId="{3D9ED622-A5AA-44FF-8CC4-7E7A3EAE040B}" dt="2022-09-18T17:43:04.107" v="345" actId="20577"/>
          <ac:spMkLst>
            <pc:docMk/>
            <pc:sldMk cId="490306745" sldId="334"/>
            <ac:spMk id="3" creationId="{BEE9CCAC-2F15-4F55-AA1B-28C5458473EE}"/>
          </ac:spMkLst>
        </pc:spChg>
        <pc:spChg chg="add">
          <ac:chgData name="Shez Coe" userId="33dce8b0-20b7-4564-ba3f-2d1de026c56c" providerId="ADAL" clId="{3D9ED622-A5AA-44FF-8CC4-7E7A3EAE040B}" dt="2022-09-18T17:42:53.536" v="338" actId="26606"/>
          <ac:spMkLst>
            <pc:docMk/>
            <pc:sldMk cId="490306745" sldId="334"/>
            <ac:spMk id="8" creationId="{907EF6B7-1338-4443-8C46-6A318D952DFD}"/>
          </ac:spMkLst>
        </pc:spChg>
        <pc:spChg chg="add">
          <ac:chgData name="Shez Coe" userId="33dce8b0-20b7-4564-ba3f-2d1de026c56c" providerId="ADAL" clId="{3D9ED622-A5AA-44FF-8CC4-7E7A3EAE040B}" dt="2022-09-18T17:42:53.536" v="338" actId="26606"/>
          <ac:spMkLst>
            <pc:docMk/>
            <pc:sldMk cId="490306745" sldId="334"/>
            <ac:spMk id="10" creationId="{DAAE4CDD-124C-4DCF-9584-B6033B545DD5}"/>
          </ac:spMkLst>
        </pc:spChg>
        <pc:spChg chg="add">
          <ac:chgData name="Shez Coe" userId="33dce8b0-20b7-4564-ba3f-2d1de026c56c" providerId="ADAL" clId="{3D9ED622-A5AA-44FF-8CC4-7E7A3EAE040B}" dt="2022-09-18T17:42:53.536" v="338" actId="26606"/>
          <ac:spMkLst>
            <pc:docMk/>
            <pc:sldMk cId="490306745" sldId="334"/>
            <ac:spMk id="12" creationId="{081E4A58-353D-44AE-B2FC-2A74E2E400F7}"/>
          </ac:spMkLst>
        </pc:spChg>
      </pc:sldChg>
      <pc:sldChg chg="addSp modSp mod setBg">
        <pc:chgData name="Shez Coe" userId="33dce8b0-20b7-4564-ba3f-2d1de026c56c" providerId="ADAL" clId="{3D9ED622-A5AA-44FF-8CC4-7E7A3EAE040B}" dt="2022-09-18T17:43:11.111" v="347" actId="26606"/>
        <pc:sldMkLst>
          <pc:docMk/>
          <pc:sldMk cId="1529228994" sldId="364"/>
        </pc:sldMkLst>
        <pc:spChg chg="mod">
          <ac:chgData name="Shez Coe" userId="33dce8b0-20b7-4564-ba3f-2d1de026c56c" providerId="ADAL" clId="{3D9ED622-A5AA-44FF-8CC4-7E7A3EAE040B}" dt="2022-09-18T17:43:11.111" v="347" actId="26606"/>
          <ac:spMkLst>
            <pc:docMk/>
            <pc:sldMk cId="1529228994" sldId="364"/>
            <ac:spMk id="3" creationId="{00000000-0000-0000-0000-000000000000}"/>
          </ac:spMkLst>
        </pc:spChg>
        <pc:spChg chg="add">
          <ac:chgData name="Shez Coe" userId="33dce8b0-20b7-4564-ba3f-2d1de026c56c" providerId="ADAL" clId="{3D9ED622-A5AA-44FF-8CC4-7E7A3EAE040B}" dt="2022-09-18T17:43:11.111" v="347" actId="26606"/>
          <ac:spMkLst>
            <pc:docMk/>
            <pc:sldMk cId="1529228994" sldId="364"/>
            <ac:spMk id="8" creationId="{907EF6B7-1338-4443-8C46-6A318D952DFD}"/>
          </ac:spMkLst>
        </pc:spChg>
        <pc:spChg chg="add">
          <ac:chgData name="Shez Coe" userId="33dce8b0-20b7-4564-ba3f-2d1de026c56c" providerId="ADAL" clId="{3D9ED622-A5AA-44FF-8CC4-7E7A3EAE040B}" dt="2022-09-18T17:43:11.111" v="347" actId="26606"/>
          <ac:spMkLst>
            <pc:docMk/>
            <pc:sldMk cId="1529228994" sldId="364"/>
            <ac:spMk id="10" creationId="{DAAE4CDD-124C-4DCF-9584-B6033B545DD5}"/>
          </ac:spMkLst>
        </pc:spChg>
        <pc:spChg chg="add">
          <ac:chgData name="Shez Coe" userId="33dce8b0-20b7-4564-ba3f-2d1de026c56c" providerId="ADAL" clId="{3D9ED622-A5AA-44FF-8CC4-7E7A3EAE040B}" dt="2022-09-18T17:43:11.111" v="347" actId="26606"/>
          <ac:spMkLst>
            <pc:docMk/>
            <pc:sldMk cId="1529228994" sldId="364"/>
            <ac:spMk id="12" creationId="{081E4A58-353D-44AE-B2FC-2A74E2E400F7}"/>
          </ac:spMkLst>
        </pc:spChg>
      </pc:sldChg>
      <pc:sldChg chg="addSp modSp mod setBg">
        <pc:chgData name="Shez Coe" userId="33dce8b0-20b7-4564-ba3f-2d1de026c56c" providerId="ADAL" clId="{3D9ED622-A5AA-44FF-8CC4-7E7A3EAE040B}" dt="2022-09-18T17:42:29.120" v="331" actId="26606"/>
        <pc:sldMkLst>
          <pc:docMk/>
          <pc:sldMk cId="1897041775" sldId="365"/>
        </pc:sldMkLst>
        <pc:spChg chg="mod">
          <ac:chgData name="Shez Coe" userId="33dce8b0-20b7-4564-ba3f-2d1de026c56c" providerId="ADAL" clId="{3D9ED622-A5AA-44FF-8CC4-7E7A3EAE040B}" dt="2022-09-18T17:42:29.120" v="331" actId="26606"/>
          <ac:spMkLst>
            <pc:docMk/>
            <pc:sldMk cId="1897041775" sldId="365"/>
            <ac:spMk id="3" creationId="{CDECE6CD-2939-4A1F-96A8-4EA8379DC174}"/>
          </ac:spMkLst>
        </pc:spChg>
        <pc:spChg chg="add">
          <ac:chgData name="Shez Coe" userId="33dce8b0-20b7-4564-ba3f-2d1de026c56c" providerId="ADAL" clId="{3D9ED622-A5AA-44FF-8CC4-7E7A3EAE040B}" dt="2022-09-18T17:42:29.120" v="331" actId="26606"/>
          <ac:spMkLst>
            <pc:docMk/>
            <pc:sldMk cId="1897041775" sldId="365"/>
            <ac:spMk id="8" creationId="{907EF6B7-1338-4443-8C46-6A318D952DFD}"/>
          </ac:spMkLst>
        </pc:spChg>
        <pc:spChg chg="add">
          <ac:chgData name="Shez Coe" userId="33dce8b0-20b7-4564-ba3f-2d1de026c56c" providerId="ADAL" clId="{3D9ED622-A5AA-44FF-8CC4-7E7A3EAE040B}" dt="2022-09-18T17:42:29.120" v="331" actId="26606"/>
          <ac:spMkLst>
            <pc:docMk/>
            <pc:sldMk cId="1897041775" sldId="365"/>
            <ac:spMk id="10" creationId="{DAAE4CDD-124C-4DCF-9584-B6033B545DD5}"/>
          </ac:spMkLst>
        </pc:spChg>
        <pc:spChg chg="add">
          <ac:chgData name="Shez Coe" userId="33dce8b0-20b7-4564-ba3f-2d1de026c56c" providerId="ADAL" clId="{3D9ED622-A5AA-44FF-8CC4-7E7A3EAE040B}" dt="2022-09-18T17:42:29.120" v="331" actId="26606"/>
          <ac:spMkLst>
            <pc:docMk/>
            <pc:sldMk cId="1897041775" sldId="365"/>
            <ac:spMk id="12" creationId="{081E4A58-353D-44AE-B2FC-2A74E2E400F7}"/>
          </ac:spMkLst>
        </pc:spChg>
      </pc:sldChg>
      <pc:sldChg chg="addSp modSp mod setBg">
        <pc:chgData name="Shez Coe" userId="33dce8b0-20b7-4564-ba3f-2d1de026c56c" providerId="ADAL" clId="{3D9ED622-A5AA-44FF-8CC4-7E7A3EAE040B}" dt="2022-09-18T17:43:07.284" v="346" actId="26606"/>
        <pc:sldMkLst>
          <pc:docMk/>
          <pc:sldMk cId="659093619" sldId="366"/>
        </pc:sldMkLst>
        <pc:spChg chg="mod">
          <ac:chgData name="Shez Coe" userId="33dce8b0-20b7-4564-ba3f-2d1de026c56c" providerId="ADAL" clId="{3D9ED622-A5AA-44FF-8CC4-7E7A3EAE040B}" dt="2022-09-18T17:43:07.284" v="346" actId="26606"/>
          <ac:spMkLst>
            <pc:docMk/>
            <pc:sldMk cId="659093619" sldId="366"/>
            <ac:spMk id="2" creationId="{52FA9438-70E1-4EDA-AEA0-0EF01838EF70}"/>
          </ac:spMkLst>
        </pc:spChg>
        <pc:spChg chg="mod">
          <ac:chgData name="Shez Coe" userId="33dce8b0-20b7-4564-ba3f-2d1de026c56c" providerId="ADAL" clId="{3D9ED622-A5AA-44FF-8CC4-7E7A3EAE040B}" dt="2022-09-18T17:43:07.284" v="346" actId="26606"/>
          <ac:spMkLst>
            <pc:docMk/>
            <pc:sldMk cId="659093619" sldId="366"/>
            <ac:spMk id="3" creationId="{DC4628C0-D03C-4AE3-8DD2-E12E6D13B049}"/>
          </ac:spMkLst>
        </pc:spChg>
        <pc:spChg chg="add">
          <ac:chgData name="Shez Coe" userId="33dce8b0-20b7-4564-ba3f-2d1de026c56c" providerId="ADAL" clId="{3D9ED622-A5AA-44FF-8CC4-7E7A3EAE040B}" dt="2022-09-18T17:43:07.284" v="346" actId="26606"/>
          <ac:spMkLst>
            <pc:docMk/>
            <pc:sldMk cId="659093619" sldId="366"/>
            <ac:spMk id="8" creationId="{907EF6B7-1338-4443-8C46-6A318D952DFD}"/>
          </ac:spMkLst>
        </pc:spChg>
        <pc:spChg chg="add">
          <ac:chgData name="Shez Coe" userId="33dce8b0-20b7-4564-ba3f-2d1de026c56c" providerId="ADAL" clId="{3D9ED622-A5AA-44FF-8CC4-7E7A3EAE040B}" dt="2022-09-18T17:43:07.284" v="346" actId="26606"/>
          <ac:spMkLst>
            <pc:docMk/>
            <pc:sldMk cId="659093619" sldId="366"/>
            <ac:spMk id="10" creationId="{DAAE4CDD-124C-4DCF-9584-B6033B545DD5}"/>
          </ac:spMkLst>
        </pc:spChg>
        <pc:spChg chg="add">
          <ac:chgData name="Shez Coe" userId="33dce8b0-20b7-4564-ba3f-2d1de026c56c" providerId="ADAL" clId="{3D9ED622-A5AA-44FF-8CC4-7E7A3EAE040B}" dt="2022-09-18T17:43:07.284" v="346" actId="26606"/>
          <ac:spMkLst>
            <pc:docMk/>
            <pc:sldMk cId="659093619" sldId="366"/>
            <ac:spMk id="12" creationId="{081E4A58-353D-44AE-B2FC-2A74E2E400F7}"/>
          </ac:spMkLst>
        </pc:spChg>
      </pc:sldChg>
      <pc:sldChg chg="addSp modSp mod setBg">
        <pc:chgData name="Shez Coe" userId="33dce8b0-20b7-4564-ba3f-2d1de026c56c" providerId="ADAL" clId="{3D9ED622-A5AA-44FF-8CC4-7E7A3EAE040B}" dt="2022-09-18T17:43:21.699" v="349" actId="1076"/>
        <pc:sldMkLst>
          <pc:docMk/>
          <pc:sldMk cId="141551745" sldId="367"/>
        </pc:sldMkLst>
        <pc:spChg chg="mod">
          <ac:chgData name="Shez Coe" userId="33dce8b0-20b7-4564-ba3f-2d1de026c56c" providerId="ADAL" clId="{3D9ED622-A5AA-44FF-8CC4-7E7A3EAE040B}" dt="2022-09-18T17:43:21.699" v="349" actId="1076"/>
          <ac:spMkLst>
            <pc:docMk/>
            <pc:sldMk cId="141551745" sldId="367"/>
            <ac:spMk id="3" creationId="{87DB18C1-2C99-4FA7-A3B1-0125B77D1771}"/>
          </ac:spMkLst>
        </pc:spChg>
        <pc:spChg chg="add">
          <ac:chgData name="Shez Coe" userId="33dce8b0-20b7-4564-ba3f-2d1de026c56c" providerId="ADAL" clId="{3D9ED622-A5AA-44FF-8CC4-7E7A3EAE040B}" dt="2022-09-18T17:43:15.060" v="348" actId="26606"/>
          <ac:spMkLst>
            <pc:docMk/>
            <pc:sldMk cId="141551745" sldId="367"/>
            <ac:spMk id="8" creationId="{907EF6B7-1338-4443-8C46-6A318D952DFD}"/>
          </ac:spMkLst>
        </pc:spChg>
        <pc:spChg chg="add">
          <ac:chgData name="Shez Coe" userId="33dce8b0-20b7-4564-ba3f-2d1de026c56c" providerId="ADAL" clId="{3D9ED622-A5AA-44FF-8CC4-7E7A3EAE040B}" dt="2022-09-18T17:43:15.060" v="348" actId="26606"/>
          <ac:spMkLst>
            <pc:docMk/>
            <pc:sldMk cId="141551745" sldId="367"/>
            <ac:spMk id="10" creationId="{DAAE4CDD-124C-4DCF-9584-B6033B545DD5}"/>
          </ac:spMkLst>
        </pc:spChg>
        <pc:spChg chg="add">
          <ac:chgData name="Shez Coe" userId="33dce8b0-20b7-4564-ba3f-2d1de026c56c" providerId="ADAL" clId="{3D9ED622-A5AA-44FF-8CC4-7E7A3EAE040B}" dt="2022-09-18T17:43:15.060" v="348" actId="26606"/>
          <ac:spMkLst>
            <pc:docMk/>
            <pc:sldMk cId="141551745" sldId="367"/>
            <ac:spMk id="12" creationId="{081E4A58-353D-44AE-B2FC-2A74E2E400F7}"/>
          </ac:spMkLst>
        </pc:spChg>
      </pc:sldChg>
      <pc:sldChg chg="addSp modSp mod setBg addAnim">
        <pc:chgData name="Shez Coe" userId="33dce8b0-20b7-4564-ba3f-2d1de026c56c" providerId="ADAL" clId="{3D9ED622-A5AA-44FF-8CC4-7E7A3EAE040B}" dt="2022-09-18T17:42:34.875" v="334"/>
        <pc:sldMkLst>
          <pc:docMk/>
          <pc:sldMk cId="3614717552" sldId="368"/>
        </pc:sldMkLst>
        <pc:spChg chg="mod">
          <ac:chgData name="Shez Coe" userId="33dce8b0-20b7-4564-ba3f-2d1de026c56c" providerId="ADAL" clId="{3D9ED622-A5AA-44FF-8CC4-7E7A3EAE040B}" dt="2022-09-18T17:42:34.874" v="333" actId="26606"/>
          <ac:spMkLst>
            <pc:docMk/>
            <pc:sldMk cId="3614717552" sldId="368"/>
            <ac:spMk id="2" creationId="{6578F4B0-AC24-4B88-8442-F2EFB131FC7F}"/>
          </ac:spMkLst>
        </pc:spChg>
        <pc:spChg chg="mod">
          <ac:chgData name="Shez Coe" userId="33dce8b0-20b7-4564-ba3f-2d1de026c56c" providerId="ADAL" clId="{3D9ED622-A5AA-44FF-8CC4-7E7A3EAE040B}" dt="2022-09-18T17:42:34.874" v="333" actId="26606"/>
          <ac:spMkLst>
            <pc:docMk/>
            <pc:sldMk cId="3614717552" sldId="368"/>
            <ac:spMk id="3" creationId="{008F2A42-BFB9-44E7-BC2A-B9C4F9D9292E}"/>
          </ac:spMkLst>
        </pc:spChg>
        <pc:spChg chg="add">
          <ac:chgData name="Shez Coe" userId="33dce8b0-20b7-4564-ba3f-2d1de026c56c" providerId="ADAL" clId="{3D9ED622-A5AA-44FF-8CC4-7E7A3EAE040B}" dt="2022-09-18T17:42:34.874" v="333" actId="26606"/>
          <ac:spMkLst>
            <pc:docMk/>
            <pc:sldMk cId="3614717552" sldId="368"/>
            <ac:spMk id="8" creationId="{4E1BEB12-92AF-4445-98AD-4C7756E7C93B}"/>
          </ac:spMkLst>
        </pc:spChg>
        <pc:spChg chg="add">
          <ac:chgData name="Shez Coe" userId="33dce8b0-20b7-4564-ba3f-2d1de026c56c" providerId="ADAL" clId="{3D9ED622-A5AA-44FF-8CC4-7E7A3EAE040B}" dt="2022-09-18T17:42:34.874" v="333" actId="26606"/>
          <ac:spMkLst>
            <pc:docMk/>
            <pc:sldMk cId="3614717552" sldId="368"/>
            <ac:spMk id="10" creationId="{D0522C2C-7B5C-48A7-A969-03941E5D2E76}"/>
          </ac:spMkLst>
        </pc:spChg>
        <pc:spChg chg="add">
          <ac:chgData name="Shez Coe" userId="33dce8b0-20b7-4564-ba3f-2d1de026c56c" providerId="ADAL" clId="{3D9ED622-A5AA-44FF-8CC4-7E7A3EAE040B}" dt="2022-09-18T17:42:34.874" v="333" actId="26606"/>
          <ac:spMkLst>
            <pc:docMk/>
            <pc:sldMk cId="3614717552" sldId="368"/>
            <ac:spMk id="12" creationId="{9C682A1A-5B2D-4111-BBD6-620165633E5B}"/>
          </ac:spMkLst>
        </pc:spChg>
        <pc:spChg chg="add">
          <ac:chgData name="Shez Coe" userId="33dce8b0-20b7-4564-ba3f-2d1de026c56c" providerId="ADAL" clId="{3D9ED622-A5AA-44FF-8CC4-7E7A3EAE040B}" dt="2022-09-18T17:42:34.874" v="333" actId="26606"/>
          <ac:spMkLst>
            <pc:docMk/>
            <pc:sldMk cId="3614717552" sldId="368"/>
            <ac:spMk id="14" creationId="{D6EE29F2-D77F-4BD0-A20B-334D316A1C9D}"/>
          </ac:spMkLst>
        </pc:spChg>
        <pc:spChg chg="add">
          <ac:chgData name="Shez Coe" userId="33dce8b0-20b7-4564-ba3f-2d1de026c56c" providerId="ADAL" clId="{3D9ED622-A5AA-44FF-8CC4-7E7A3EAE040B}" dt="2022-09-18T17:42:34.874" v="333" actId="26606"/>
          <ac:spMkLst>
            <pc:docMk/>
            <pc:sldMk cId="3614717552" sldId="368"/>
            <ac:spMk id="16" creationId="{22D09ED2-868F-42C6-866E-F92E0CEF31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266F0-2C54-45A9-BC8E-3F078D807CBF}" type="datetimeFigureOut">
              <a:rPr lang="en-GB" smtClean="0"/>
              <a:t>18/09/2022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9CB171-DEBC-4B2C-88C7-C6387AEEABE5}" type="slidenum">
              <a:rPr lang="en-GB" smtClean="0"/>
              <a:t>‹#›</a:t>
            </a:fld>
            <a:endParaRPr lang="en-GB"/>
          </a:p>
        </p:txBody>
      </p:sp>
    </p:spTree>
    <p:extLst>
      <p:ext uri="{BB962C8B-B14F-4D97-AF65-F5344CB8AC3E}">
        <p14:creationId xmlns:p14="http://schemas.microsoft.com/office/powerpoint/2010/main" val="3697162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5393B07-DD8F-4EAE-BC67-8CFB1ACD7238}" type="slidenum">
              <a:rPr lang="en-GB" smtClean="0"/>
              <a:t>1</a:t>
            </a:fld>
            <a:endParaRPr lang="en-GB"/>
          </a:p>
        </p:txBody>
      </p:sp>
    </p:spTree>
    <p:extLst>
      <p:ext uri="{BB962C8B-B14F-4D97-AF65-F5344CB8AC3E}">
        <p14:creationId xmlns:p14="http://schemas.microsoft.com/office/powerpoint/2010/main" val="4058559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have decided to come into the 6</a:t>
            </a:r>
            <a:r>
              <a:rPr lang="en-GB" baseline="30000" dirty="0"/>
              <a:t>th</a:t>
            </a:r>
            <a:r>
              <a:rPr lang="en-GB" dirty="0"/>
              <a:t> Form at Bishop Stopford School. Why?  Speed dating.  You will have 30 seconds to answer the question that appears and then you must listen while you ‘date’ answers the next question.</a:t>
            </a:r>
          </a:p>
        </p:txBody>
      </p:sp>
      <p:sp>
        <p:nvSpPr>
          <p:cNvPr id="4" name="Slide Number Placeholder 3"/>
          <p:cNvSpPr>
            <a:spLocks noGrp="1"/>
          </p:cNvSpPr>
          <p:nvPr>
            <p:ph type="sldNum" sz="quarter" idx="10"/>
          </p:nvPr>
        </p:nvSpPr>
        <p:spPr/>
        <p:txBody>
          <a:bodyPr/>
          <a:lstStyle/>
          <a:p>
            <a:fld id="{680B5B6B-C3CB-4A1A-8E21-94E47846F63B}" type="slidenum">
              <a:rPr lang="en-GB" smtClean="0"/>
              <a:t>2</a:t>
            </a:fld>
            <a:endParaRPr lang="en-GB"/>
          </a:p>
        </p:txBody>
      </p:sp>
    </p:spTree>
    <p:extLst>
      <p:ext uri="{BB962C8B-B14F-4D97-AF65-F5344CB8AC3E}">
        <p14:creationId xmlns:p14="http://schemas.microsoft.com/office/powerpoint/2010/main" val="213309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C12C8-E884-43C5-A991-2B9962B83D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2835BB0-AB1D-4B1B-91F4-1384BE086F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5E6516-88EB-44C0-8333-5021CB33A3B6}"/>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2247B46E-E540-4A87-B17B-71216E2E9E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AB5897-835C-4C6A-B766-518E76629514}"/>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44025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E56AE-6233-45DE-B603-0106C396DF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DE27C7-3463-4B18-8DDE-8C9191AF14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92D2C2-0EC9-4671-B2BD-80595D9385F9}"/>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18254DC4-2CD8-4B06-AB7B-1B710FE16E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4BA81C-E105-429B-BB83-9B9502681AFC}"/>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2703322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8A09C8-305B-4DDC-8567-D0EF63CE2B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1D4581F-2065-4F8C-B86C-5A48899F1E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820B3F-B959-4F7C-B921-C9A0093C3B43}"/>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5B6D1A37-63FB-403F-8EFA-04334B79E7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2A1269-4611-4F7E-9FFF-AFE5E1A1EDD6}"/>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1691133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8F0AA-3AF5-4EDC-AD62-C496F40E2D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5FEBF1-875A-44BF-B0AD-0C6D604642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998A9F-25DB-4230-AC3A-79D13E6E9355}"/>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FDC5CFE3-7422-4FBE-819C-50322D971E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324FEC-4A86-44F6-AACE-4D0B9C040E34}"/>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827294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9252E-4D61-4C24-A258-59E48EB5B6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060F9B7-F6C2-49D9-BE24-73D53F5840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7A54D7-6F04-4560-8351-A22CEEEA24EE}"/>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01BF2F0D-A5E0-466F-B932-DA0B98A337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95F7C7-EE03-45C3-9129-C1A804015A82}"/>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402647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06664-6AB4-45C2-AC24-8E4CA7EA72B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D7EED-26C8-4FF3-8926-9EFACB7C2C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2EC4DB2-1143-44E8-8A64-55372121E6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8BC4D8C-F43D-488C-8479-A52C2D76B476}"/>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6" name="Footer Placeholder 5">
            <a:extLst>
              <a:ext uri="{FF2B5EF4-FFF2-40B4-BE49-F238E27FC236}">
                <a16:creationId xmlns:a16="http://schemas.microsoft.com/office/drawing/2014/main" id="{1A8BA4C6-55B4-4DB4-AD99-66BA509485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1CD071-D5EB-4613-B523-74C459E59245}"/>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2875784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8316B-E055-4279-8A28-BD5212B85F2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1FAA60-6D80-414D-ACE2-51395C7A36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E3A635-CBE4-4DB7-9121-F8FB87B426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87D48F8-C82F-4E52-9D7D-A992E66026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BDB56D-36E1-4BF6-B665-00766D8F11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27B7FE9-C2A9-4E22-B8DF-2BE0A2A71B13}"/>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8" name="Footer Placeholder 7">
            <a:extLst>
              <a:ext uri="{FF2B5EF4-FFF2-40B4-BE49-F238E27FC236}">
                <a16:creationId xmlns:a16="http://schemas.microsoft.com/office/drawing/2014/main" id="{2FE664DE-DB71-44B8-BB99-F670733C316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2E6C8D8-F0FB-41C1-B2E8-8CE45DA4ED99}"/>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732929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87B4F-4BBA-4ECB-B0AA-048CDC03C47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B49E754-BAAD-47E6-B40F-3762BC42C828}"/>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4" name="Footer Placeholder 3">
            <a:extLst>
              <a:ext uri="{FF2B5EF4-FFF2-40B4-BE49-F238E27FC236}">
                <a16:creationId xmlns:a16="http://schemas.microsoft.com/office/drawing/2014/main" id="{2C8FC297-8402-4522-823D-9B58B86A46D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FBCC16A-2B08-4829-9C90-2D6459958A4A}"/>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113379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CD77F9-54E3-4237-BB45-F15D94F8A7A9}"/>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3" name="Footer Placeholder 2">
            <a:extLst>
              <a:ext uri="{FF2B5EF4-FFF2-40B4-BE49-F238E27FC236}">
                <a16:creationId xmlns:a16="http://schemas.microsoft.com/office/drawing/2014/main" id="{3E189B47-2C2E-478F-A687-BCECBD6D301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92A58E8-AF1A-49D8-943C-5CED435457A8}"/>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537481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C9BD6-3C3B-41B4-8E4B-E171936128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911F040-6589-4AEA-A155-CFAC56AA99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4166978-A31E-4BD5-ACFC-CDDF8B85EF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CE172E-6BD7-4241-BF0E-87AD281FCEAD}"/>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6" name="Footer Placeholder 5">
            <a:extLst>
              <a:ext uri="{FF2B5EF4-FFF2-40B4-BE49-F238E27FC236}">
                <a16:creationId xmlns:a16="http://schemas.microsoft.com/office/drawing/2014/main" id="{3D27CEA4-5542-4417-A2A0-6DF6684743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5B1687B-C074-4F72-93B2-E893FE421815}"/>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1579038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7CAC4-1EA2-4424-8E4D-EE1E8CDB81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C2821F8-C9C8-445C-80A4-07E96FDD48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CAAF730-7B54-4BDE-A0A4-028194B1F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8C6737-ECCD-4C05-8C24-C1CC5C2138FE}"/>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6" name="Footer Placeholder 5">
            <a:extLst>
              <a:ext uri="{FF2B5EF4-FFF2-40B4-BE49-F238E27FC236}">
                <a16:creationId xmlns:a16="http://schemas.microsoft.com/office/drawing/2014/main" id="{79964381-0224-4414-98D6-6ED2A2BAEF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922ACD-07C8-416B-B028-7917B656D2A2}"/>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553293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8D31CF-C1FF-41EB-BD31-3564D46D3D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98037F3-B228-40E7-B8E4-5A9FE227D9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A798A4-F608-4D3C-8CF1-AC35C4BB99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D26EA4BB-4CD7-4426-B726-EF5F5748C2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A6412D3-ED20-4D95-8329-53D1C26335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52B6B-184C-4FEE-AFC9-045DDFF174CF}" type="slidenum">
              <a:rPr lang="en-GB" smtClean="0"/>
              <a:t>‹#›</a:t>
            </a:fld>
            <a:endParaRPr lang="en-GB"/>
          </a:p>
        </p:txBody>
      </p:sp>
    </p:spTree>
    <p:extLst>
      <p:ext uri="{BB962C8B-B14F-4D97-AF65-F5344CB8AC3E}">
        <p14:creationId xmlns:p14="http://schemas.microsoft.com/office/powerpoint/2010/main" val="3563347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2" Type="http://schemas.openxmlformats.org/officeDocument/2006/relationships/hyperlink" Target="https://www.netsixthform.co.uk/resources/browse?category%5b%5d=126&amp;free=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EB9D03F-695A-4D0C-A3AB-CE4346C48D21}"/>
              </a:ext>
            </a:extLst>
          </p:cNvPr>
          <p:cNvSpPr>
            <a:spLocks noGrp="1"/>
          </p:cNvSpPr>
          <p:nvPr>
            <p:ph type="ctrTitle"/>
          </p:nvPr>
        </p:nvSpPr>
        <p:spPr>
          <a:xfrm>
            <a:off x="4038600" y="1939159"/>
            <a:ext cx="7644627" cy="2751086"/>
          </a:xfrm>
        </p:spPr>
        <p:txBody>
          <a:bodyPr>
            <a:normAutofit/>
          </a:bodyPr>
          <a:lstStyle/>
          <a:p>
            <a:pPr algn="r"/>
            <a:r>
              <a:rPr lang="en-GB"/>
              <a:t>The A-Level Mindset</a:t>
            </a:r>
          </a:p>
        </p:txBody>
      </p:sp>
      <p:sp>
        <p:nvSpPr>
          <p:cNvPr id="3" name="Subtitle 2">
            <a:extLst>
              <a:ext uri="{FF2B5EF4-FFF2-40B4-BE49-F238E27FC236}">
                <a16:creationId xmlns:a16="http://schemas.microsoft.com/office/drawing/2014/main" id="{8638EECA-E21F-4888-AF23-28AB60DABF02}"/>
              </a:ext>
            </a:extLst>
          </p:cNvPr>
          <p:cNvSpPr>
            <a:spLocks noGrp="1"/>
          </p:cNvSpPr>
          <p:nvPr>
            <p:ph type="subTitle" idx="1"/>
          </p:nvPr>
        </p:nvSpPr>
        <p:spPr>
          <a:xfrm>
            <a:off x="4038600" y="4782320"/>
            <a:ext cx="7644627" cy="1329443"/>
          </a:xfrm>
        </p:spPr>
        <p:txBody>
          <a:bodyPr>
            <a:normAutofit/>
          </a:bodyPr>
          <a:lstStyle/>
          <a:p>
            <a:pPr algn="r"/>
            <a:r>
              <a:rPr lang="en-GB"/>
              <a:t>How to be successful at A-levels</a:t>
            </a:r>
          </a:p>
        </p:txBody>
      </p:sp>
    </p:spTree>
    <p:custDataLst>
      <p:tags r:id="rId1"/>
    </p:custDataLst>
    <p:extLst>
      <p:ext uri="{BB962C8B-B14F-4D97-AF65-F5344CB8AC3E}">
        <p14:creationId xmlns:p14="http://schemas.microsoft.com/office/powerpoint/2010/main" val="36074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7DB18C1-2C99-4FA7-A3B1-0125B77D1771}"/>
              </a:ext>
            </a:extLst>
          </p:cNvPr>
          <p:cNvSpPr>
            <a:spLocks noGrp="1"/>
          </p:cNvSpPr>
          <p:nvPr>
            <p:ph idx="1"/>
          </p:nvPr>
        </p:nvSpPr>
        <p:spPr>
          <a:xfrm>
            <a:off x="4571484" y="-656419"/>
            <a:ext cx="6906491" cy="5585619"/>
          </a:xfrm>
        </p:spPr>
        <p:txBody>
          <a:bodyPr anchor="ctr">
            <a:normAutofit/>
          </a:bodyPr>
          <a:lstStyle/>
          <a:p>
            <a:r>
              <a:rPr lang="en-US" dirty="0"/>
              <a:t>Find out and for each subject write down all this information. You might find that you have been given it already at the start of the year. If so, find it, do you know it?</a:t>
            </a:r>
          </a:p>
        </p:txBody>
      </p:sp>
    </p:spTree>
    <p:extLst>
      <p:ext uri="{BB962C8B-B14F-4D97-AF65-F5344CB8AC3E}">
        <p14:creationId xmlns:p14="http://schemas.microsoft.com/office/powerpoint/2010/main" val="141551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15F22EDC-953F-4901-B624-1BA6A3F9FE92}"/>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br>
              <a:rPr lang="en-US" sz="3300" kern="1200">
                <a:solidFill>
                  <a:schemeClr val="tx1"/>
                </a:solidFill>
                <a:latin typeface="+mj-lt"/>
                <a:ea typeface="+mj-ea"/>
                <a:cs typeface="+mj-cs"/>
              </a:rPr>
            </a:br>
            <a:br>
              <a:rPr lang="en-US" sz="3300" kern="1200">
                <a:solidFill>
                  <a:schemeClr val="tx1"/>
                </a:solidFill>
                <a:latin typeface="+mj-lt"/>
                <a:ea typeface="+mj-ea"/>
                <a:cs typeface="+mj-cs"/>
              </a:rPr>
            </a:br>
            <a:r>
              <a:rPr lang="en-US" sz="3300" kern="1200">
                <a:solidFill>
                  <a:schemeClr val="tx1"/>
                </a:solidFill>
                <a:latin typeface="+mj-lt"/>
                <a:ea typeface="+mj-ea"/>
                <a:cs typeface="+mj-cs"/>
              </a:rPr>
              <a:t>Systems – having processes in place to ensure deadlines are met and work is organised.</a:t>
            </a:r>
          </a:p>
        </p:txBody>
      </p:sp>
      <p:sp>
        <p:nvSpPr>
          <p:cNvPr id="15" name="Arc 14">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Oval 16">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4005266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DECE6CD-2939-4A1F-96A8-4EA8379DC174}"/>
              </a:ext>
            </a:extLst>
          </p:cNvPr>
          <p:cNvSpPr>
            <a:spLocks noGrp="1"/>
          </p:cNvSpPr>
          <p:nvPr>
            <p:ph idx="1"/>
          </p:nvPr>
        </p:nvSpPr>
        <p:spPr>
          <a:xfrm>
            <a:off x="4447308" y="591344"/>
            <a:ext cx="6906491" cy="5585619"/>
          </a:xfrm>
        </p:spPr>
        <p:txBody>
          <a:bodyPr anchor="ctr">
            <a:normAutofit/>
          </a:bodyPr>
          <a:lstStyle/>
          <a:p>
            <a:r>
              <a:rPr lang="en-US" dirty="0"/>
              <a:t>How do you organise your learning and your time?</a:t>
            </a:r>
          </a:p>
          <a:p>
            <a:endParaRPr lang="en-US" dirty="0"/>
          </a:p>
          <a:p>
            <a:r>
              <a:rPr lang="en-US" dirty="0"/>
              <a:t>Do you have any study or time management methods or techniques to draw on?</a:t>
            </a:r>
            <a:endParaRPr lang="en-GB" dirty="0"/>
          </a:p>
        </p:txBody>
      </p:sp>
    </p:spTree>
    <p:extLst>
      <p:ext uri="{BB962C8B-B14F-4D97-AF65-F5344CB8AC3E}">
        <p14:creationId xmlns:p14="http://schemas.microsoft.com/office/powerpoint/2010/main" val="1897041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874B49A1-4A8B-401B-AA7F-0D03803A2F62}"/>
              </a:ext>
            </a:extLst>
          </p:cNvPr>
          <p:cNvSpPr>
            <a:spLocks noGrp="1"/>
          </p:cNvSpPr>
          <p:nvPr>
            <p:ph idx="1"/>
          </p:nvPr>
        </p:nvSpPr>
        <p:spPr>
          <a:xfrm>
            <a:off x="4447308" y="591344"/>
            <a:ext cx="6906491" cy="5585619"/>
          </a:xfrm>
        </p:spPr>
        <p:txBody>
          <a:bodyPr anchor="ctr">
            <a:normAutofit/>
          </a:bodyPr>
          <a:lstStyle/>
          <a:p>
            <a:r>
              <a:rPr lang="en-GB"/>
              <a:t>A-levels cover a lot of ground.</a:t>
            </a:r>
          </a:p>
          <a:p>
            <a:r>
              <a:rPr lang="en-GB"/>
              <a:t>Lesson are in one hour chunks so they get taught in bits.</a:t>
            </a:r>
          </a:p>
          <a:p>
            <a:r>
              <a:rPr lang="en-GB"/>
              <a:t>There are about 180 lessons in each year for each subject.</a:t>
            </a:r>
          </a:p>
          <a:p>
            <a:r>
              <a:rPr lang="en-GB"/>
              <a:t>Most students do three subjects for two years.</a:t>
            </a:r>
          </a:p>
          <a:p>
            <a:r>
              <a:rPr lang="en-GB"/>
              <a:t>That’s a lot of bits!!!!!!!!</a:t>
            </a:r>
          </a:p>
          <a:p>
            <a:pPr marL="0" indent="0">
              <a:buNone/>
            </a:pPr>
            <a:endParaRPr lang="en-GB"/>
          </a:p>
          <a:p>
            <a:pPr marL="0" indent="0">
              <a:buNone/>
            </a:pPr>
            <a:r>
              <a:rPr lang="en-GB"/>
              <a:t>You need to be able to organise all these bits otherwise you can’t learn them.</a:t>
            </a:r>
          </a:p>
          <a:p>
            <a:endParaRPr lang="en-GB" b="1" dirty="0"/>
          </a:p>
          <a:p>
            <a:endParaRPr lang="en-GB" dirty="0"/>
          </a:p>
        </p:txBody>
      </p:sp>
    </p:spTree>
    <p:custDataLst>
      <p:tags r:id="rId1"/>
    </p:custDataLst>
    <p:extLst>
      <p:ext uri="{BB962C8B-B14F-4D97-AF65-F5344CB8AC3E}">
        <p14:creationId xmlns:p14="http://schemas.microsoft.com/office/powerpoint/2010/main" val="959573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578F4B0-AC24-4B88-8442-F2EFB131FC7F}"/>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r>
              <a:rPr lang="en-US" sz="6000" kern="1200">
                <a:solidFill>
                  <a:schemeClr val="tx1"/>
                </a:solidFill>
                <a:latin typeface="+mj-lt"/>
                <a:ea typeface="+mj-ea"/>
                <a:cs typeface="+mj-cs"/>
                <a:hlinkClick r:id="rId2"/>
              </a:rPr>
              <a:t>Resources Search Results | Net Sixth Form</a:t>
            </a:r>
            <a:endParaRPr lang="en-US" sz="6000" kern="120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008F2A42-BFB9-44E7-BC2A-B9C4F9D9292E}"/>
              </a:ext>
            </a:extLst>
          </p:cNvPr>
          <p:cNvSpPr>
            <a:spLocks noGrp="1"/>
          </p:cNvSpPr>
          <p:nvPr>
            <p:ph idx="1"/>
          </p:nvPr>
        </p:nvSpPr>
        <p:spPr>
          <a:xfrm>
            <a:off x="4038600" y="4782320"/>
            <a:ext cx="7644627" cy="1329443"/>
          </a:xfrm>
        </p:spPr>
        <p:txBody>
          <a:bodyPr vert="horz" lIns="91440" tIns="45720" rIns="91440" bIns="45720" rtlCol="0">
            <a:normAutofit/>
          </a:bodyPr>
          <a:lstStyle/>
          <a:p>
            <a:pPr marL="0" indent="0" algn="r">
              <a:buNone/>
            </a:pPr>
            <a:r>
              <a:rPr lang="en-US" sz="2400" kern="1200">
                <a:solidFill>
                  <a:schemeClr val="tx1"/>
                </a:solidFill>
                <a:latin typeface="+mn-lt"/>
                <a:ea typeface="+mn-ea"/>
                <a:cs typeface="+mn-cs"/>
              </a:rPr>
              <a:t>BSS28 – Year 12 Videos - Organisation</a:t>
            </a:r>
          </a:p>
        </p:txBody>
      </p:sp>
    </p:spTree>
    <p:extLst>
      <p:ext uri="{BB962C8B-B14F-4D97-AF65-F5344CB8AC3E}">
        <p14:creationId xmlns:p14="http://schemas.microsoft.com/office/powerpoint/2010/main" val="3614717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AFC454B-A080-4D23-B177-6D5356C6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427"/>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8029" y="333478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474479" y="1096414"/>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73A688E-2B48-4521-980B-6AD22049FCA0}"/>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ctr"/>
            <a:r>
              <a:rPr lang="en-US" sz="2400" kern="1200" dirty="0">
                <a:solidFill>
                  <a:schemeClr val="tx1"/>
                </a:solidFill>
                <a:latin typeface="+mj-lt"/>
                <a:ea typeface="+mj-ea"/>
                <a:cs typeface="+mj-cs"/>
              </a:rPr>
              <a:t>There is a direct link between a student's level of organisation and their final grades.</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Students who put all these bits into a random bag can put off disaster for a while but eventually the exams find them out! This is normally at the end of Year 12!!!!!</a:t>
            </a:r>
          </a:p>
        </p:txBody>
      </p:sp>
    </p:spTree>
    <p:custDataLst>
      <p:tags r:id="rId1"/>
    </p:custDataLst>
    <p:extLst>
      <p:ext uri="{BB962C8B-B14F-4D97-AF65-F5344CB8AC3E}">
        <p14:creationId xmlns:p14="http://schemas.microsoft.com/office/powerpoint/2010/main" val="2749697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2A3A46-CA82-45EC-8D87-EC6E13C1DC4B}"/>
              </a:ext>
            </a:extLst>
          </p:cNvPr>
          <p:cNvSpPr>
            <a:spLocks noGrp="1"/>
          </p:cNvSpPr>
          <p:nvPr>
            <p:ph type="title"/>
          </p:nvPr>
        </p:nvSpPr>
        <p:spPr>
          <a:xfrm>
            <a:off x="686834" y="1153572"/>
            <a:ext cx="3200400" cy="4461163"/>
          </a:xfrm>
        </p:spPr>
        <p:txBody>
          <a:bodyPr>
            <a:normAutofit/>
          </a:bodyPr>
          <a:lstStyle/>
          <a:p>
            <a:r>
              <a:rPr lang="en-GB">
                <a:solidFill>
                  <a:srgbClr val="FFFFFF"/>
                </a:solidFill>
              </a:rPr>
              <a:t>The better organised you are the better your final grades will be…..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EE9CCAC-2F15-4F55-AA1B-28C5458473EE}"/>
              </a:ext>
            </a:extLst>
          </p:cNvPr>
          <p:cNvSpPr>
            <a:spLocks noGrp="1"/>
          </p:cNvSpPr>
          <p:nvPr>
            <p:ph idx="1"/>
          </p:nvPr>
        </p:nvSpPr>
        <p:spPr>
          <a:xfrm>
            <a:off x="4386348" y="1153572"/>
            <a:ext cx="6906491" cy="5585619"/>
          </a:xfrm>
        </p:spPr>
        <p:txBody>
          <a:bodyPr anchor="ctr">
            <a:normAutofit/>
          </a:bodyPr>
          <a:lstStyle/>
          <a:p>
            <a:r>
              <a:rPr lang="en-GB" dirty="0"/>
              <a:t>Because once you have organised all the bits of information you can begin to see patterns, create connections and make sense of all the information.</a:t>
            </a:r>
          </a:p>
          <a:p>
            <a:endParaRPr lang="en-GB" dirty="0"/>
          </a:p>
          <a:p>
            <a:r>
              <a:rPr lang="en-GB" dirty="0"/>
              <a:t>You can begin to really own it, recast it and master it at a deeper level and this is what   A levels are all about.</a:t>
            </a:r>
          </a:p>
          <a:p>
            <a:endParaRPr lang="en-GB" dirty="0"/>
          </a:p>
          <a:p>
            <a:endParaRPr lang="en-GB" dirty="0"/>
          </a:p>
          <a:p>
            <a:endParaRPr lang="en-GB" dirty="0"/>
          </a:p>
          <a:p>
            <a:endParaRPr lang="en-GB" dirty="0"/>
          </a:p>
        </p:txBody>
      </p:sp>
    </p:spTree>
    <p:custDataLst>
      <p:tags r:id="rId1"/>
    </p:custDataLst>
    <p:extLst>
      <p:ext uri="{BB962C8B-B14F-4D97-AF65-F5344CB8AC3E}">
        <p14:creationId xmlns:p14="http://schemas.microsoft.com/office/powerpoint/2010/main" val="490306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FA9438-70E1-4EDA-AEA0-0EF01838EF70}"/>
              </a:ext>
            </a:extLst>
          </p:cNvPr>
          <p:cNvSpPr>
            <a:spLocks noGrp="1"/>
          </p:cNvSpPr>
          <p:nvPr>
            <p:ph type="title"/>
          </p:nvPr>
        </p:nvSpPr>
        <p:spPr>
          <a:xfrm>
            <a:off x="686834" y="1153572"/>
            <a:ext cx="3200400" cy="4461163"/>
          </a:xfrm>
        </p:spPr>
        <p:txBody>
          <a:bodyPr>
            <a:normAutofit/>
          </a:bodyPr>
          <a:lstStyle/>
          <a:p>
            <a:r>
              <a:rPr lang="en-US">
                <a:solidFill>
                  <a:srgbClr val="FFFFFF"/>
                </a:solidFill>
              </a:rPr>
              <a:t>To start with……..</a:t>
            </a:r>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C4628C0-D03C-4AE3-8DD2-E12E6D13B049}"/>
              </a:ext>
            </a:extLst>
          </p:cNvPr>
          <p:cNvSpPr>
            <a:spLocks noGrp="1"/>
          </p:cNvSpPr>
          <p:nvPr>
            <p:ph idx="1"/>
          </p:nvPr>
        </p:nvSpPr>
        <p:spPr>
          <a:xfrm>
            <a:off x="4447308" y="591344"/>
            <a:ext cx="6906491" cy="5585619"/>
          </a:xfrm>
        </p:spPr>
        <p:txBody>
          <a:bodyPr anchor="ctr">
            <a:normAutofit/>
          </a:bodyPr>
          <a:lstStyle/>
          <a:p>
            <a:r>
              <a:rPr lang="en-US" dirty="0"/>
              <a:t>How much do you really know about each of the A level subjects you are studying? You need to won these and know everything about them.</a:t>
            </a:r>
            <a:endParaRPr lang="en-GB" dirty="0"/>
          </a:p>
        </p:txBody>
      </p:sp>
    </p:spTree>
    <p:extLst>
      <p:ext uri="{BB962C8B-B14F-4D97-AF65-F5344CB8AC3E}">
        <p14:creationId xmlns:p14="http://schemas.microsoft.com/office/powerpoint/2010/main" val="659093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a:bodyPr>
          <a:lstStyle/>
          <a:p>
            <a:endParaRPr lang="en-GB" dirty="0"/>
          </a:p>
          <a:p>
            <a:r>
              <a:rPr lang="en-GB"/>
              <a:t>What exam board are they?</a:t>
            </a:r>
          </a:p>
          <a:p>
            <a:endParaRPr lang="en-GB"/>
          </a:p>
          <a:p>
            <a:r>
              <a:rPr lang="en-GB"/>
              <a:t>How many exams are there?</a:t>
            </a:r>
          </a:p>
          <a:p>
            <a:endParaRPr lang="en-GB"/>
          </a:p>
          <a:p>
            <a:r>
              <a:rPr lang="en-GB"/>
              <a:t>How long is each exam?</a:t>
            </a:r>
          </a:p>
          <a:p>
            <a:endParaRPr lang="en-GB"/>
          </a:p>
          <a:p>
            <a:r>
              <a:rPr lang="en-GB"/>
              <a:t>What percentage is each exam?</a:t>
            </a:r>
          </a:p>
          <a:p>
            <a:endParaRPr lang="en-GB"/>
          </a:p>
          <a:p>
            <a:r>
              <a:rPr lang="en-GB"/>
              <a:t>What does each exam involve?</a:t>
            </a:r>
          </a:p>
          <a:p>
            <a:endParaRPr lang="en-GB" dirty="0"/>
          </a:p>
        </p:txBody>
      </p:sp>
    </p:spTree>
    <p:custDataLst>
      <p:tags r:id="rId1"/>
    </p:custDataLst>
    <p:extLst>
      <p:ext uri="{BB962C8B-B14F-4D97-AF65-F5344CB8AC3E}">
        <p14:creationId xmlns:p14="http://schemas.microsoft.com/office/powerpoint/2010/main" val="1529228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399</Words>
  <Application>Microsoft Office PowerPoint</Application>
  <PresentationFormat>Widescreen</PresentationFormat>
  <Paragraphs>38</Paragraphs>
  <Slides>10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The A-Level Mindset</vt:lpstr>
      <vt:lpstr>  Systems – having processes in place to ensure deadlines are met and work is organised.</vt:lpstr>
      <vt:lpstr>PowerPoint Presentation</vt:lpstr>
      <vt:lpstr>PowerPoint Presentation</vt:lpstr>
      <vt:lpstr>Resources Search Results | Net Sixth Form</vt:lpstr>
      <vt:lpstr>There is a direct link between a student's level of organisation and their final grades.   Students who put all these bits into a random bag can put off disaster for a while but eventually the exams find them out! This is normally at the end of Year 12!!!!!</vt:lpstr>
      <vt:lpstr>The better organised you are the better your final grades will be…..</vt:lpstr>
      <vt:lpstr>To start with……..</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A-Level Mindset</dc:title>
  <dc:creator>Shez Coe</dc:creator>
  <cp:lastModifiedBy>Shez Coe</cp:lastModifiedBy>
  <cp:revision>1</cp:revision>
  <dcterms:created xsi:type="dcterms:W3CDTF">2022-07-01T11:17:51Z</dcterms:created>
  <dcterms:modified xsi:type="dcterms:W3CDTF">2022-09-18T17:43:23Z</dcterms:modified>
</cp:coreProperties>
</file>