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 id="2147483670" r:id="rId5"/>
  </p:sldMasterIdLst>
  <p:notesMasterIdLst>
    <p:notesMasterId r:id="rId36"/>
  </p:notesMasterIdLst>
  <p:sldIdLst>
    <p:sldId id="321" r:id="rId6"/>
    <p:sldId id="256" r:id="rId7"/>
    <p:sldId id="288" r:id="rId8"/>
    <p:sldId id="289" r:id="rId9"/>
    <p:sldId id="268" r:id="rId10"/>
    <p:sldId id="314" r:id="rId11"/>
    <p:sldId id="290" r:id="rId12"/>
    <p:sldId id="312" r:id="rId13"/>
    <p:sldId id="315" r:id="rId14"/>
    <p:sldId id="293" r:id="rId15"/>
    <p:sldId id="294" r:id="rId16"/>
    <p:sldId id="297" r:id="rId17"/>
    <p:sldId id="298" r:id="rId18"/>
    <p:sldId id="299" r:id="rId19"/>
    <p:sldId id="300" r:id="rId20"/>
    <p:sldId id="301" r:id="rId21"/>
    <p:sldId id="302" r:id="rId22"/>
    <p:sldId id="303" r:id="rId23"/>
    <p:sldId id="304" r:id="rId24"/>
    <p:sldId id="307" r:id="rId25"/>
    <p:sldId id="317" r:id="rId26"/>
    <p:sldId id="310" r:id="rId27"/>
    <p:sldId id="322" r:id="rId28"/>
    <p:sldId id="316" r:id="rId29"/>
    <p:sldId id="263" r:id="rId30"/>
    <p:sldId id="265" r:id="rId31"/>
    <p:sldId id="262" r:id="rId32"/>
    <p:sldId id="323" r:id="rId33"/>
    <p:sldId id="264" r:id="rId34"/>
    <p:sldId id="278" r:id="rId35"/>
  </p:sldIdLst>
  <p:sldSz cx="9144000" cy="5143500" type="screen16x9"/>
  <p:notesSz cx="6858000" cy="9144000"/>
  <p:embeddedFontLst>
    <p:embeddedFont>
      <p:font typeface="Cabin Condensed SemiBold" panose="020B0604020202020204" charset="0"/>
      <p:regular r:id="rId37"/>
      <p:bold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News Cycle" panose="020B0604020202020204" charset="2"/>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A9"/>
    <a:srgbClr val="38364C"/>
    <a:srgbClr val="38364D"/>
    <a:srgbClr val="3E767A"/>
    <a:srgbClr val="4052CC"/>
    <a:srgbClr val="268FA6"/>
    <a:srgbClr val="E5F6FA"/>
    <a:srgbClr val="C1D2D7"/>
    <a:srgbClr val="96A2A7"/>
    <a:srgbClr val="AB1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6435A-6A3E-4059-967E-6A45649821A3}" v="1" dt="2024-01-09T15:42:42.839"/>
  </p1510:revLst>
</p1510:revInfo>
</file>

<file path=ppt/tableStyles.xml><?xml version="1.0" encoding="utf-8"?>
<a:tblStyleLst xmlns:a="http://schemas.openxmlformats.org/drawingml/2006/main" def="{B91432E1-E4B3-4496-A594-E894B396BCED}">
  <a:tblStyle styleId="{B91432E1-E4B3-4496-A594-E894B396BC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Hamilton-Dick (staff)" userId="662b1267-9d7d-4e60-8e4f-cf1fb9d55a20" providerId="ADAL" clId="{6C181FEA-04C0-481B-9121-DAE271015401}"/>
    <pc:docChg chg="custSel modSld">
      <pc:chgData name="Esther Hamilton-Dick (staff)" userId="662b1267-9d7d-4e60-8e4f-cf1fb9d55a20" providerId="ADAL" clId="{6C181FEA-04C0-481B-9121-DAE271015401}" dt="2023-04-04T12:48:27.867" v="24" actId="478"/>
      <pc:docMkLst>
        <pc:docMk/>
      </pc:docMkLst>
      <pc:sldChg chg="delSp mod">
        <pc:chgData name="Esther Hamilton-Dick (staff)" userId="662b1267-9d7d-4e60-8e4f-cf1fb9d55a20" providerId="ADAL" clId="{6C181FEA-04C0-481B-9121-DAE271015401}" dt="2023-03-27T15:16:09.733" v="0" actId="478"/>
        <pc:sldMkLst>
          <pc:docMk/>
          <pc:sldMk cId="0" sldId="256"/>
        </pc:sldMkLst>
        <pc:spChg chg="del">
          <ac:chgData name="Esther Hamilton-Dick (staff)" userId="662b1267-9d7d-4e60-8e4f-cf1fb9d55a20" providerId="ADAL" clId="{6C181FEA-04C0-481B-9121-DAE271015401}" dt="2023-03-27T15:16:09.733" v="0" actId="478"/>
          <ac:spMkLst>
            <pc:docMk/>
            <pc:sldMk cId="0" sldId="256"/>
            <ac:spMk id="2" creationId="{17829CC8-A7B9-C370-98AE-4A51D6EB5326}"/>
          </ac:spMkLst>
        </pc:spChg>
      </pc:sldChg>
      <pc:sldChg chg="delSp mod">
        <pc:chgData name="Esther Hamilton-Dick (staff)" userId="662b1267-9d7d-4e60-8e4f-cf1fb9d55a20" providerId="ADAL" clId="{6C181FEA-04C0-481B-9121-DAE271015401}" dt="2023-04-04T12:48:27.867" v="24" actId="478"/>
        <pc:sldMkLst>
          <pc:docMk/>
          <pc:sldMk cId="0" sldId="268"/>
        </pc:sldMkLst>
        <pc:spChg chg="del">
          <ac:chgData name="Esther Hamilton-Dick (staff)" userId="662b1267-9d7d-4e60-8e4f-cf1fb9d55a20" providerId="ADAL" clId="{6C181FEA-04C0-481B-9121-DAE271015401}" dt="2023-04-04T12:48:27.867" v="24" actId="478"/>
          <ac:spMkLst>
            <pc:docMk/>
            <pc:sldMk cId="0" sldId="268"/>
            <ac:spMk id="2" creationId="{00000000-0000-0000-0000-000000000000}"/>
          </ac:spMkLst>
        </pc:spChg>
      </pc:sldChg>
      <pc:sldChg chg="modSp mod">
        <pc:chgData name="Esther Hamilton-Dick (staff)" userId="662b1267-9d7d-4e60-8e4f-cf1fb9d55a20" providerId="ADAL" clId="{6C181FEA-04C0-481B-9121-DAE271015401}" dt="2023-04-04T12:48:19.263" v="23" actId="14100"/>
        <pc:sldMkLst>
          <pc:docMk/>
          <pc:sldMk cId="300486608" sldId="289"/>
        </pc:sldMkLst>
        <pc:spChg chg="mod">
          <ac:chgData name="Esther Hamilton-Dick (staff)" userId="662b1267-9d7d-4e60-8e4f-cf1fb9d55a20" providerId="ADAL" clId="{6C181FEA-04C0-481B-9121-DAE271015401}" dt="2023-04-04T12:48:10.170" v="21" actId="21"/>
          <ac:spMkLst>
            <pc:docMk/>
            <pc:sldMk cId="300486608" sldId="289"/>
            <ac:spMk id="17" creationId="{00000000-0000-0000-0000-000000000000}"/>
          </ac:spMkLst>
        </pc:spChg>
        <pc:spChg chg="mod">
          <ac:chgData name="Esther Hamilton-Dick (staff)" userId="662b1267-9d7d-4e60-8e4f-cf1fb9d55a20" providerId="ADAL" clId="{6C181FEA-04C0-481B-9121-DAE271015401}" dt="2023-04-04T12:48:19.263" v="23" actId="14100"/>
          <ac:spMkLst>
            <pc:docMk/>
            <pc:sldMk cId="300486608" sldId="289"/>
            <ac:spMk id="18" creationId="{00000000-0000-0000-0000-000000000000}"/>
          </ac:spMkLst>
        </pc:spChg>
      </pc:sldChg>
    </pc:docChg>
  </pc:docChgLst>
  <pc:docChgLst>
    <pc:chgData name="Esther Hamilton-Dick (staff)" userId="662b1267-9d7d-4e60-8e4f-cf1fb9d55a20" providerId="ADAL" clId="{9B34CE49-AFAC-4289-91B1-469B8C91A859}"/>
    <pc:docChg chg="custSel modSld">
      <pc:chgData name="Esther Hamilton-Dick (staff)" userId="662b1267-9d7d-4e60-8e4f-cf1fb9d55a20" providerId="ADAL" clId="{9B34CE49-AFAC-4289-91B1-469B8C91A859}" dt="2023-03-13T11:02:52.808" v="7" actId="33524"/>
      <pc:docMkLst>
        <pc:docMk/>
      </pc:docMkLst>
      <pc:sldChg chg="modSp mod">
        <pc:chgData name="Esther Hamilton-Dick (staff)" userId="662b1267-9d7d-4e60-8e4f-cf1fb9d55a20" providerId="ADAL" clId="{9B34CE49-AFAC-4289-91B1-469B8C91A859}" dt="2023-03-13T11:02:52.808" v="7" actId="33524"/>
        <pc:sldMkLst>
          <pc:docMk/>
          <pc:sldMk cId="0" sldId="263"/>
        </pc:sldMkLst>
        <pc:spChg chg="mod">
          <ac:chgData name="Esther Hamilton-Dick (staff)" userId="662b1267-9d7d-4e60-8e4f-cf1fb9d55a20" providerId="ADAL" clId="{9B34CE49-AFAC-4289-91B1-469B8C91A859}" dt="2023-03-13T11:02:52.808" v="7" actId="33524"/>
          <ac:spMkLst>
            <pc:docMk/>
            <pc:sldMk cId="0" sldId="263"/>
            <ac:spMk id="163" creationId="{00000000-0000-0000-0000-000000000000}"/>
          </ac:spMkLst>
        </pc:spChg>
      </pc:sldChg>
      <pc:sldChg chg="modSp mod">
        <pc:chgData name="Esther Hamilton-Dick (staff)" userId="662b1267-9d7d-4e60-8e4f-cf1fb9d55a20" providerId="ADAL" clId="{9B34CE49-AFAC-4289-91B1-469B8C91A859}" dt="2023-03-13T11:01:51.699" v="3" actId="6549"/>
        <pc:sldMkLst>
          <pc:docMk/>
          <pc:sldMk cId="1406004135" sldId="303"/>
        </pc:sldMkLst>
        <pc:spChg chg="mod">
          <ac:chgData name="Esther Hamilton-Dick (staff)" userId="662b1267-9d7d-4e60-8e4f-cf1fb9d55a20" providerId="ADAL" clId="{9B34CE49-AFAC-4289-91B1-469B8C91A859}" dt="2023-03-13T11:01:51.699" v="3" actId="6549"/>
          <ac:spMkLst>
            <pc:docMk/>
            <pc:sldMk cId="1406004135" sldId="303"/>
            <ac:spMk id="258" creationId="{00000000-0000-0000-0000-000000000000}"/>
          </ac:spMkLst>
        </pc:spChg>
      </pc:sldChg>
      <pc:sldChg chg="modSp mod">
        <pc:chgData name="Esther Hamilton-Dick (staff)" userId="662b1267-9d7d-4e60-8e4f-cf1fb9d55a20" providerId="ADAL" clId="{9B34CE49-AFAC-4289-91B1-469B8C91A859}" dt="2023-03-13T11:01:41.716" v="1" actId="6549"/>
        <pc:sldMkLst>
          <pc:docMk/>
          <pc:sldMk cId="2050497557" sldId="315"/>
        </pc:sldMkLst>
        <pc:graphicFrameChg chg="modGraphic">
          <ac:chgData name="Esther Hamilton-Dick (staff)" userId="662b1267-9d7d-4e60-8e4f-cf1fb9d55a20" providerId="ADAL" clId="{9B34CE49-AFAC-4289-91B1-469B8C91A859}" dt="2023-03-13T11:01:41.716" v="1" actId="6549"/>
          <ac:graphicFrameMkLst>
            <pc:docMk/>
            <pc:sldMk cId="2050497557" sldId="315"/>
            <ac:graphicFrameMk id="224" creationId="{00000000-0000-0000-0000-000000000000}"/>
          </ac:graphicFrameMkLst>
        </pc:graphicFrameChg>
      </pc:sldChg>
      <pc:sldChg chg="modSp mod">
        <pc:chgData name="Esther Hamilton-Dick (staff)" userId="662b1267-9d7d-4e60-8e4f-cf1fb9d55a20" providerId="ADAL" clId="{9B34CE49-AFAC-4289-91B1-469B8C91A859}" dt="2023-03-13T11:02:35.222" v="6" actId="14100"/>
        <pc:sldMkLst>
          <pc:docMk/>
          <pc:sldMk cId="3458172740" sldId="316"/>
        </pc:sldMkLst>
        <pc:spChg chg="mod">
          <ac:chgData name="Esther Hamilton-Dick (staff)" userId="662b1267-9d7d-4e60-8e4f-cf1fb9d55a20" providerId="ADAL" clId="{9B34CE49-AFAC-4289-91B1-469B8C91A859}" dt="2023-03-13T11:02:35.222" v="6" actId="14100"/>
          <ac:spMkLst>
            <pc:docMk/>
            <pc:sldMk cId="3458172740" sldId="316"/>
            <ac:spMk id="3" creationId="{00000000-0000-0000-0000-000000000000}"/>
          </ac:spMkLst>
        </pc:spChg>
      </pc:sldChg>
    </pc:docChg>
  </pc:docChgLst>
  <pc:docChgLst>
    <pc:chgData name="Arthur Harwood" userId="6292266f-bd43-4431-8c6a-9b4b4fd93b75" providerId="ADAL" clId="{A39DE17D-A5E6-44CB-857B-275C42AB04D7}"/>
    <pc:docChg chg="custSel addSld delSld modSld modMainMaster">
      <pc:chgData name="Arthur Harwood" userId="6292266f-bd43-4431-8c6a-9b4b4fd93b75" providerId="ADAL" clId="{A39DE17D-A5E6-44CB-857B-275C42AB04D7}" dt="2023-06-07T08:27:08.769" v="96" actId="1076"/>
      <pc:docMkLst>
        <pc:docMk/>
      </pc:docMkLst>
      <pc:sldChg chg="addSp delSp modSp del mod">
        <pc:chgData name="Arthur Harwood" userId="6292266f-bd43-4431-8c6a-9b4b4fd93b75" providerId="ADAL" clId="{A39DE17D-A5E6-44CB-857B-275C42AB04D7}" dt="2023-06-07T08:16:59.892" v="33" actId="2696"/>
        <pc:sldMkLst>
          <pc:docMk/>
          <pc:sldMk cId="1449069038" sldId="261"/>
        </pc:sldMkLst>
        <pc:spChg chg="del mod">
          <ac:chgData name="Arthur Harwood" userId="6292266f-bd43-4431-8c6a-9b4b4fd93b75" providerId="ADAL" clId="{A39DE17D-A5E6-44CB-857B-275C42AB04D7}" dt="2023-06-07T08:11:36.402" v="3" actId="21"/>
          <ac:spMkLst>
            <pc:docMk/>
            <pc:sldMk cId="1449069038" sldId="261"/>
            <ac:spMk id="2" creationId="{AE9F4430-7023-A85C-344F-3CBE636C9E2D}"/>
          </ac:spMkLst>
        </pc:spChg>
        <pc:spChg chg="del mod">
          <ac:chgData name="Arthur Harwood" userId="6292266f-bd43-4431-8c6a-9b4b4fd93b75" providerId="ADAL" clId="{A39DE17D-A5E6-44CB-857B-275C42AB04D7}" dt="2023-06-07T08:11:36.402" v="3" actId="21"/>
          <ac:spMkLst>
            <pc:docMk/>
            <pc:sldMk cId="1449069038" sldId="261"/>
            <ac:spMk id="3" creationId="{37CB2D07-F365-0E34-8899-31DF9C8BA61E}"/>
          </ac:spMkLst>
        </pc:spChg>
        <pc:spChg chg="add mod">
          <ac:chgData name="Arthur Harwood" userId="6292266f-bd43-4431-8c6a-9b4b4fd93b75" providerId="ADAL" clId="{A39DE17D-A5E6-44CB-857B-275C42AB04D7}" dt="2023-06-07T08:11:36.402" v="3" actId="21"/>
          <ac:spMkLst>
            <pc:docMk/>
            <pc:sldMk cId="1449069038" sldId="261"/>
            <ac:spMk id="5" creationId="{F9620C94-296E-139B-40C0-C0265744299B}"/>
          </ac:spMkLst>
        </pc:spChg>
        <pc:spChg chg="add mod">
          <ac:chgData name="Arthur Harwood" userId="6292266f-bd43-4431-8c6a-9b4b4fd93b75" providerId="ADAL" clId="{A39DE17D-A5E6-44CB-857B-275C42AB04D7}" dt="2023-06-07T08:11:36.402" v="3" actId="21"/>
          <ac:spMkLst>
            <pc:docMk/>
            <pc:sldMk cId="1449069038" sldId="261"/>
            <ac:spMk id="7" creationId="{0BE04E9F-B5C6-3CD9-A7F0-BC1D09838BA1}"/>
          </ac:spMkLst>
        </pc:spChg>
      </pc:sldChg>
      <pc:sldChg chg="modSp mod">
        <pc:chgData name="Arthur Harwood" userId="6292266f-bd43-4431-8c6a-9b4b4fd93b75" providerId="ADAL" clId="{A39DE17D-A5E6-44CB-857B-275C42AB04D7}" dt="2023-06-07T08:27:08.769" v="96" actId="1076"/>
        <pc:sldMkLst>
          <pc:docMk/>
          <pc:sldMk cId="3948928346" sldId="262"/>
        </pc:sldMkLst>
        <pc:spChg chg="mod">
          <ac:chgData name="Arthur Harwood" userId="6292266f-bd43-4431-8c6a-9b4b4fd93b75" providerId="ADAL" clId="{A39DE17D-A5E6-44CB-857B-275C42AB04D7}" dt="2023-06-07T08:26:50.876" v="93" actId="1076"/>
          <ac:spMkLst>
            <pc:docMk/>
            <pc:sldMk cId="3948928346" sldId="262"/>
            <ac:spMk id="2" creationId="{C4157D9A-B53D-E0F8-8DCE-A9223EDB54C4}"/>
          </ac:spMkLst>
        </pc:spChg>
        <pc:spChg chg="mod">
          <ac:chgData name="Arthur Harwood" userId="6292266f-bd43-4431-8c6a-9b4b4fd93b75" providerId="ADAL" clId="{A39DE17D-A5E6-44CB-857B-275C42AB04D7}" dt="2023-06-07T08:26:57.432" v="95" actId="14100"/>
          <ac:spMkLst>
            <pc:docMk/>
            <pc:sldMk cId="3948928346" sldId="262"/>
            <ac:spMk id="3" creationId="{405F93C3-D60A-97EA-81CD-214C143FB08F}"/>
          </ac:spMkLst>
        </pc:spChg>
        <pc:picChg chg="mod">
          <ac:chgData name="Arthur Harwood" userId="6292266f-bd43-4431-8c6a-9b4b4fd93b75" providerId="ADAL" clId="{A39DE17D-A5E6-44CB-857B-275C42AB04D7}" dt="2023-06-07T08:27:08.769" v="96" actId="1076"/>
          <ac:picMkLst>
            <pc:docMk/>
            <pc:sldMk cId="3948928346" sldId="262"/>
            <ac:picMk id="5" creationId="{5E81A35A-052F-F038-3BFC-ECAEF9E4EFE6}"/>
          </ac:picMkLst>
        </pc:picChg>
      </pc:sldChg>
      <pc:sldChg chg="modSp mod modClrScheme chgLayout">
        <pc:chgData name="Arthur Harwood" userId="6292266f-bd43-4431-8c6a-9b4b4fd93b75" providerId="ADAL" clId="{A39DE17D-A5E6-44CB-857B-275C42AB04D7}" dt="2023-06-07T08:25:33.488" v="83" actId="27636"/>
        <pc:sldMkLst>
          <pc:docMk/>
          <pc:sldMk cId="27950748" sldId="264"/>
        </pc:sldMkLst>
        <pc:spChg chg="mod ord">
          <ac:chgData name="Arthur Harwood" userId="6292266f-bd43-4431-8c6a-9b4b4fd93b75" providerId="ADAL" clId="{A39DE17D-A5E6-44CB-857B-275C42AB04D7}" dt="2023-06-07T08:24:57.166" v="69" actId="1076"/>
          <ac:spMkLst>
            <pc:docMk/>
            <pc:sldMk cId="27950748" sldId="264"/>
            <ac:spMk id="2" creationId="{6B4B85F6-D678-3C18-7577-759DB3216889}"/>
          </ac:spMkLst>
        </pc:spChg>
        <pc:spChg chg="mod ord">
          <ac:chgData name="Arthur Harwood" userId="6292266f-bd43-4431-8c6a-9b4b4fd93b75" providerId="ADAL" clId="{A39DE17D-A5E6-44CB-857B-275C42AB04D7}" dt="2023-06-07T08:25:33.488" v="83" actId="27636"/>
          <ac:spMkLst>
            <pc:docMk/>
            <pc:sldMk cId="27950748" sldId="264"/>
            <ac:spMk id="3" creationId="{1EBBE58C-6FFD-F9AF-978D-1EFA33E17A13}"/>
          </ac:spMkLst>
        </pc:spChg>
      </pc:sldChg>
      <pc:sldChg chg="addSp delSp modSp mod modClrScheme chgLayout">
        <pc:chgData name="Arthur Harwood" userId="6292266f-bd43-4431-8c6a-9b4b4fd93b75" providerId="ADAL" clId="{A39DE17D-A5E6-44CB-857B-275C42AB04D7}" dt="2023-06-07T08:21:25.172" v="51" actId="27636"/>
        <pc:sldMkLst>
          <pc:docMk/>
          <pc:sldMk cId="16053935" sldId="265"/>
        </pc:sldMkLst>
        <pc:spChg chg="mod ord">
          <ac:chgData name="Arthur Harwood" userId="6292266f-bd43-4431-8c6a-9b4b4fd93b75" providerId="ADAL" clId="{A39DE17D-A5E6-44CB-857B-275C42AB04D7}" dt="2023-06-07T08:21:20.349" v="48" actId="700"/>
          <ac:spMkLst>
            <pc:docMk/>
            <pc:sldMk cId="16053935" sldId="265"/>
            <ac:spMk id="2" creationId="{308C1E59-1D3A-ABE5-7043-7DD59099DE22}"/>
          </ac:spMkLst>
        </pc:spChg>
        <pc:spChg chg="mod ord">
          <ac:chgData name="Arthur Harwood" userId="6292266f-bd43-4431-8c6a-9b4b4fd93b75" providerId="ADAL" clId="{A39DE17D-A5E6-44CB-857B-275C42AB04D7}" dt="2023-06-07T08:21:25.172" v="51" actId="27636"/>
          <ac:spMkLst>
            <pc:docMk/>
            <pc:sldMk cId="16053935" sldId="265"/>
            <ac:spMk id="3" creationId="{C01B665B-085C-DB49-3B67-B5A561338DD2}"/>
          </ac:spMkLst>
        </pc:spChg>
        <pc:spChg chg="add del mod ord">
          <ac:chgData name="Arthur Harwood" userId="6292266f-bd43-4431-8c6a-9b4b4fd93b75" providerId="ADAL" clId="{A39DE17D-A5E6-44CB-857B-275C42AB04D7}" dt="2023-06-07T08:19:55.989" v="41" actId="21"/>
          <ac:spMkLst>
            <pc:docMk/>
            <pc:sldMk cId="16053935" sldId="265"/>
            <ac:spMk id="4" creationId="{8273349D-B41E-A779-0CC5-C453480D34F8}"/>
          </ac:spMkLst>
        </pc:spChg>
      </pc:sldChg>
      <pc:sldChg chg="modSp mod">
        <pc:chgData name="Arthur Harwood" userId="6292266f-bd43-4431-8c6a-9b4b4fd93b75" providerId="ADAL" clId="{A39DE17D-A5E6-44CB-857B-275C42AB04D7}" dt="2023-06-07T08:26:27.680" v="92" actId="1076"/>
        <pc:sldMkLst>
          <pc:docMk/>
          <pc:sldMk cId="0" sldId="278"/>
        </pc:sldMkLst>
        <pc:spChg chg="mod">
          <ac:chgData name="Arthur Harwood" userId="6292266f-bd43-4431-8c6a-9b4b4fd93b75" providerId="ADAL" clId="{A39DE17D-A5E6-44CB-857B-275C42AB04D7}" dt="2023-06-07T08:26:10.960" v="89" actId="20577"/>
          <ac:spMkLst>
            <pc:docMk/>
            <pc:sldMk cId="0" sldId="278"/>
            <ac:spMk id="2" creationId="{00000000-0000-0000-0000-000000000000}"/>
          </ac:spMkLst>
        </pc:spChg>
        <pc:spChg chg="mod">
          <ac:chgData name="Arthur Harwood" userId="6292266f-bd43-4431-8c6a-9b4b4fd93b75" providerId="ADAL" clId="{A39DE17D-A5E6-44CB-857B-275C42AB04D7}" dt="2023-06-07T08:26:22.765" v="90" actId="1076"/>
          <ac:spMkLst>
            <pc:docMk/>
            <pc:sldMk cId="0" sldId="278"/>
            <ac:spMk id="8" creationId="{00000000-0000-0000-0000-000000000000}"/>
          </ac:spMkLst>
        </pc:spChg>
        <pc:picChg chg="mod">
          <ac:chgData name="Arthur Harwood" userId="6292266f-bd43-4431-8c6a-9b4b4fd93b75" providerId="ADAL" clId="{A39DE17D-A5E6-44CB-857B-275C42AB04D7}" dt="2023-06-07T08:26:27.680" v="92" actId="1076"/>
          <ac:picMkLst>
            <pc:docMk/>
            <pc:sldMk cId="0" sldId="278"/>
            <ac:picMk id="3" creationId="{00000000-0000-0000-0000-000000000000}"/>
          </ac:picMkLst>
        </pc:picChg>
        <pc:picChg chg="mod">
          <ac:chgData name="Arthur Harwood" userId="6292266f-bd43-4431-8c6a-9b4b4fd93b75" providerId="ADAL" clId="{A39DE17D-A5E6-44CB-857B-275C42AB04D7}" dt="2023-06-07T08:26:25.121" v="91" actId="1076"/>
          <ac:picMkLst>
            <pc:docMk/>
            <pc:sldMk cId="0" sldId="278"/>
            <ac:picMk id="4" creationId="{00000000-0000-0000-0000-000000000000}"/>
          </ac:picMkLst>
        </pc:picChg>
      </pc:sldChg>
      <pc:sldChg chg="addSp delSp modSp new mod modAnim">
        <pc:chgData name="Arthur Harwood" userId="6292266f-bd43-4431-8c6a-9b4b4fd93b75" providerId="ADAL" clId="{A39DE17D-A5E6-44CB-857B-275C42AB04D7}" dt="2023-06-07T08:16:51.600" v="32" actId="14100"/>
        <pc:sldMkLst>
          <pc:docMk/>
          <pc:sldMk cId="3583435137" sldId="322"/>
        </pc:sldMkLst>
        <pc:spChg chg="del">
          <ac:chgData name="Arthur Harwood" userId="6292266f-bd43-4431-8c6a-9b4b4fd93b75" providerId="ADAL" clId="{A39DE17D-A5E6-44CB-857B-275C42AB04D7}" dt="2023-06-07T08:11:55.889" v="9" actId="21"/>
          <ac:spMkLst>
            <pc:docMk/>
            <pc:sldMk cId="3583435137" sldId="322"/>
            <ac:spMk id="2" creationId="{0B1169ED-D5C0-D711-CFE6-3E2C16C63DC2}"/>
          </ac:spMkLst>
        </pc:spChg>
        <pc:spChg chg="add mod">
          <ac:chgData name="Arthur Harwood" userId="6292266f-bd43-4431-8c6a-9b4b4fd93b75" providerId="ADAL" clId="{A39DE17D-A5E6-44CB-857B-275C42AB04D7}" dt="2023-06-07T08:11:59.416" v="10" actId="1076"/>
          <ac:spMkLst>
            <pc:docMk/>
            <pc:sldMk cId="3583435137" sldId="322"/>
            <ac:spMk id="3" creationId="{53F44497-B862-8C57-F7A1-BD11913F69C2}"/>
          </ac:spMkLst>
        </pc:spChg>
        <pc:spChg chg="add mod">
          <ac:chgData name="Arthur Harwood" userId="6292266f-bd43-4431-8c6a-9b4b4fd93b75" providerId="ADAL" clId="{A39DE17D-A5E6-44CB-857B-275C42AB04D7}" dt="2023-06-07T08:12:45.770" v="18" actId="20577"/>
          <ac:spMkLst>
            <pc:docMk/>
            <pc:sldMk cId="3583435137" sldId="322"/>
            <ac:spMk id="4" creationId="{BBC6EDD3-0CD9-F2E7-047E-41453EBFADB5}"/>
          </ac:spMkLst>
        </pc:spChg>
        <pc:picChg chg="add mod">
          <ac:chgData name="Arthur Harwood" userId="6292266f-bd43-4431-8c6a-9b4b4fd93b75" providerId="ADAL" clId="{A39DE17D-A5E6-44CB-857B-275C42AB04D7}" dt="2023-06-07T08:16:51.600" v="32" actId="14100"/>
          <ac:picMkLst>
            <pc:docMk/>
            <pc:sldMk cId="3583435137" sldId="322"/>
            <ac:picMk id="6" creationId="{D1C60C66-7111-962B-CC3A-E1549CA7199E}"/>
          </ac:picMkLst>
        </pc:picChg>
      </pc:sldChg>
      <pc:sldChg chg="modSp mod modClrScheme chgLayout">
        <pc:chgData name="Arthur Harwood" userId="6292266f-bd43-4431-8c6a-9b4b4fd93b75" providerId="ADAL" clId="{A39DE17D-A5E6-44CB-857B-275C42AB04D7}" dt="2023-06-07T08:23:57.228" v="65" actId="113"/>
        <pc:sldMkLst>
          <pc:docMk/>
          <pc:sldMk cId="973750498" sldId="323"/>
        </pc:sldMkLst>
        <pc:spChg chg="mod ord">
          <ac:chgData name="Arthur Harwood" userId="6292266f-bd43-4431-8c6a-9b4b4fd93b75" providerId="ADAL" clId="{A39DE17D-A5E6-44CB-857B-275C42AB04D7}" dt="2023-06-07T08:22:42.848" v="57" actId="1076"/>
          <ac:spMkLst>
            <pc:docMk/>
            <pc:sldMk cId="973750498" sldId="323"/>
            <ac:spMk id="2" creationId="{97470772-87FF-FAC8-DD35-3C9D2488E2C3}"/>
          </ac:spMkLst>
        </pc:spChg>
        <pc:spChg chg="mod ord">
          <ac:chgData name="Arthur Harwood" userId="6292266f-bd43-4431-8c6a-9b4b4fd93b75" providerId="ADAL" clId="{A39DE17D-A5E6-44CB-857B-275C42AB04D7}" dt="2023-06-07T08:23:57.228" v="65" actId="113"/>
          <ac:spMkLst>
            <pc:docMk/>
            <pc:sldMk cId="973750498" sldId="323"/>
            <ac:spMk id="3" creationId="{D1F84658-E198-0C62-2BCC-79EC44B0DB6A}"/>
          </ac:spMkLst>
        </pc:spChg>
      </pc:sldChg>
      <pc:sldMasterChg chg="addSldLayout modSldLayout">
        <pc:chgData name="Arthur Harwood" userId="6292266f-bd43-4431-8c6a-9b4b4fd93b75" providerId="ADAL" clId="{A39DE17D-A5E6-44CB-857B-275C42AB04D7}" dt="2023-06-07T08:22:25.684" v="55" actId="21"/>
        <pc:sldMasterMkLst>
          <pc:docMk/>
          <pc:sldMasterMk cId="0" sldId="2147483660"/>
        </pc:sldMasterMkLst>
        <pc:sldLayoutChg chg="delSp add mod replId">
          <pc:chgData name="Arthur Harwood" userId="6292266f-bd43-4431-8c6a-9b4b4fd93b75" providerId="ADAL" clId="{A39DE17D-A5E6-44CB-857B-275C42AB04D7}" dt="2023-06-07T08:22:25.684" v="55" actId="21"/>
          <pc:sldLayoutMkLst>
            <pc:docMk/>
            <pc:sldMasterMk cId="0" sldId="2147483660"/>
            <pc:sldLayoutMk cId="68722966" sldId="2147483691"/>
          </pc:sldLayoutMkLst>
          <pc:picChg chg="del">
            <ac:chgData name="Arthur Harwood" userId="6292266f-bd43-4431-8c6a-9b4b4fd93b75" providerId="ADAL" clId="{A39DE17D-A5E6-44CB-857B-275C42AB04D7}" dt="2023-06-07T08:22:25.684" v="55" actId="21"/>
            <ac:picMkLst>
              <pc:docMk/>
              <pc:sldMasterMk cId="0" sldId="2147483660"/>
              <pc:sldLayoutMk cId="68722966" sldId="2147483691"/>
              <ac:picMk id="16" creationId="{00000000-0000-0000-0000-000000000000}"/>
            </ac:picMkLst>
          </pc:picChg>
        </pc:sldLayoutChg>
      </pc:sldMasterChg>
      <pc:sldMasterChg chg="modSldLayout">
        <pc:chgData name="Arthur Harwood" userId="6292266f-bd43-4431-8c6a-9b4b4fd93b75" providerId="ADAL" clId="{A39DE17D-A5E6-44CB-857B-275C42AB04D7}" dt="2023-06-07T08:21:10.851" v="47" actId="14100"/>
        <pc:sldMasterMkLst>
          <pc:docMk/>
          <pc:sldMasterMk cId="2721792437" sldId="2147483670"/>
        </pc:sldMasterMkLst>
        <pc:sldLayoutChg chg="delSp modSp mod">
          <pc:chgData name="Arthur Harwood" userId="6292266f-bd43-4431-8c6a-9b4b4fd93b75" providerId="ADAL" clId="{A39DE17D-A5E6-44CB-857B-275C42AB04D7}" dt="2023-06-07T08:21:10.851" v="47" actId="14100"/>
          <pc:sldLayoutMkLst>
            <pc:docMk/>
            <pc:sldMasterMk cId="2721792437" sldId="2147483670"/>
            <pc:sldLayoutMk cId="4209054238" sldId="2147483690"/>
          </pc:sldLayoutMkLst>
          <pc:spChg chg="mod">
            <ac:chgData name="Arthur Harwood" userId="6292266f-bd43-4431-8c6a-9b4b4fd93b75" providerId="ADAL" clId="{A39DE17D-A5E6-44CB-857B-275C42AB04D7}" dt="2023-06-07T08:21:10.851" v="47" actId="14100"/>
            <ac:spMkLst>
              <pc:docMk/>
              <pc:sldMasterMk cId="2721792437" sldId="2147483670"/>
              <pc:sldLayoutMk cId="4209054238" sldId="2147483690"/>
              <ac:spMk id="57" creationId="{00000000-0000-0000-0000-000000000000}"/>
            </ac:spMkLst>
          </pc:spChg>
          <pc:spChg chg="del">
            <ac:chgData name="Arthur Harwood" userId="6292266f-bd43-4431-8c6a-9b4b4fd93b75" providerId="ADAL" clId="{A39DE17D-A5E6-44CB-857B-275C42AB04D7}" dt="2023-06-07T08:21:08.349" v="46" actId="21"/>
            <ac:spMkLst>
              <pc:docMk/>
              <pc:sldMasterMk cId="2721792437" sldId="2147483670"/>
              <pc:sldLayoutMk cId="4209054238" sldId="2147483690"/>
              <ac:spMk id="58" creationId="{00000000-0000-0000-0000-000000000000}"/>
            </ac:spMkLst>
          </pc:spChg>
          <pc:picChg chg="del">
            <ac:chgData name="Arthur Harwood" userId="6292266f-bd43-4431-8c6a-9b4b4fd93b75" providerId="ADAL" clId="{A39DE17D-A5E6-44CB-857B-275C42AB04D7}" dt="2023-06-07T08:21:00.601" v="45" actId="21"/>
            <ac:picMkLst>
              <pc:docMk/>
              <pc:sldMasterMk cId="2721792437" sldId="2147483670"/>
              <pc:sldLayoutMk cId="4209054238" sldId="2147483690"/>
              <ac:picMk id="13" creationId="{00000000-0000-0000-0000-000000000000}"/>
            </ac:picMkLst>
          </pc:picChg>
        </pc:sldLayoutChg>
      </pc:sldMasterChg>
    </pc:docChg>
  </pc:docChgLst>
  <pc:docChgLst>
    <pc:chgData name="Arthur Harwood" userId="6292266f-bd43-4431-8c6a-9b4b4fd93b75" providerId="ADAL" clId="{BFC6435A-6A3E-4059-967E-6A45649821A3}"/>
    <pc:docChg chg="undo custSel modSld">
      <pc:chgData name="Arthur Harwood" userId="6292266f-bd43-4431-8c6a-9b4b4fd93b75" providerId="ADAL" clId="{BFC6435A-6A3E-4059-967E-6A45649821A3}" dt="2024-01-09T15:48:28.026" v="33" actId="1076"/>
      <pc:docMkLst>
        <pc:docMk/>
      </pc:docMkLst>
      <pc:sldChg chg="modSp mod">
        <pc:chgData name="Arthur Harwood" userId="6292266f-bd43-4431-8c6a-9b4b4fd93b75" providerId="ADAL" clId="{BFC6435A-6A3E-4059-967E-6A45649821A3}" dt="2024-01-09T15:43:29.955" v="3" actId="2711"/>
        <pc:sldMkLst>
          <pc:docMk/>
          <pc:sldMk cId="0" sldId="256"/>
        </pc:sldMkLst>
        <pc:spChg chg="mod">
          <ac:chgData name="Arthur Harwood" userId="6292266f-bd43-4431-8c6a-9b4b4fd93b75" providerId="ADAL" clId="{BFC6435A-6A3E-4059-967E-6A45649821A3}" dt="2024-01-09T15:43:17.731" v="2" actId="2711"/>
          <ac:spMkLst>
            <pc:docMk/>
            <pc:sldMk cId="0" sldId="256"/>
            <ac:spMk id="4" creationId="{00000000-0000-0000-0000-000000000000}"/>
          </ac:spMkLst>
        </pc:spChg>
        <pc:spChg chg="mod">
          <ac:chgData name="Arthur Harwood" userId="6292266f-bd43-4431-8c6a-9b4b4fd93b75" providerId="ADAL" clId="{BFC6435A-6A3E-4059-967E-6A45649821A3}" dt="2024-01-09T15:43:29.955" v="3" actId="2711"/>
          <ac:spMkLst>
            <pc:docMk/>
            <pc:sldMk cId="0" sldId="256"/>
            <ac:spMk id="6" creationId="{00000000-0000-0000-0000-000000000000}"/>
          </ac:spMkLst>
        </pc:spChg>
      </pc:sldChg>
      <pc:sldChg chg="modSp mod">
        <pc:chgData name="Arthur Harwood" userId="6292266f-bd43-4431-8c6a-9b4b4fd93b75" providerId="ADAL" clId="{BFC6435A-6A3E-4059-967E-6A45649821A3}" dt="2024-01-09T15:47:38.905" v="26" actId="2711"/>
        <pc:sldMkLst>
          <pc:docMk/>
          <pc:sldMk cId="3948928346" sldId="262"/>
        </pc:sldMkLst>
        <pc:spChg chg="mod">
          <ac:chgData name="Arthur Harwood" userId="6292266f-bd43-4431-8c6a-9b4b4fd93b75" providerId="ADAL" clId="{BFC6435A-6A3E-4059-967E-6A45649821A3}" dt="2024-01-09T15:47:38.905" v="26" actId="2711"/>
          <ac:spMkLst>
            <pc:docMk/>
            <pc:sldMk cId="3948928346" sldId="262"/>
            <ac:spMk id="3" creationId="{405F93C3-D60A-97EA-81CD-214C143FB08F}"/>
          </ac:spMkLst>
        </pc:spChg>
      </pc:sldChg>
      <pc:sldChg chg="modSp mod">
        <pc:chgData name="Arthur Harwood" userId="6292266f-bd43-4431-8c6a-9b4b4fd93b75" providerId="ADAL" clId="{BFC6435A-6A3E-4059-967E-6A45649821A3}" dt="2024-01-09T15:47:28.361" v="25" actId="2711"/>
        <pc:sldMkLst>
          <pc:docMk/>
          <pc:sldMk cId="0" sldId="263"/>
        </pc:sldMkLst>
        <pc:spChg chg="mod">
          <ac:chgData name="Arthur Harwood" userId="6292266f-bd43-4431-8c6a-9b4b4fd93b75" providerId="ADAL" clId="{BFC6435A-6A3E-4059-967E-6A45649821A3}" dt="2024-01-09T15:47:28.361" v="25" actId="2711"/>
          <ac:spMkLst>
            <pc:docMk/>
            <pc:sldMk cId="0" sldId="263"/>
            <ac:spMk id="163" creationId="{00000000-0000-0000-0000-000000000000}"/>
          </ac:spMkLst>
        </pc:spChg>
      </pc:sldChg>
      <pc:sldChg chg="modSp mod">
        <pc:chgData name="Arthur Harwood" userId="6292266f-bd43-4431-8c6a-9b4b4fd93b75" providerId="ADAL" clId="{BFC6435A-6A3E-4059-967E-6A45649821A3}" dt="2024-01-09T15:47:59.698" v="30" actId="27636"/>
        <pc:sldMkLst>
          <pc:docMk/>
          <pc:sldMk cId="27950748" sldId="264"/>
        </pc:sldMkLst>
        <pc:spChg chg="mod">
          <ac:chgData name="Arthur Harwood" userId="6292266f-bd43-4431-8c6a-9b4b4fd93b75" providerId="ADAL" clId="{BFC6435A-6A3E-4059-967E-6A45649821A3}" dt="2024-01-09T15:47:59.698" v="30" actId="27636"/>
          <ac:spMkLst>
            <pc:docMk/>
            <pc:sldMk cId="27950748" sldId="264"/>
            <ac:spMk id="3" creationId="{1EBBE58C-6FFD-F9AF-978D-1EFA33E17A13}"/>
          </ac:spMkLst>
        </pc:spChg>
      </pc:sldChg>
      <pc:sldChg chg="modSp mod">
        <pc:chgData name="Arthur Harwood" userId="6292266f-bd43-4431-8c6a-9b4b4fd93b75" providerId="ADAL" clId="{BFC6435A-6A3E-4059-967E-6A45649821A3}" dt="2024-01-09T15:44:33.723" v="7" actId="2711"/>
        <pc:sldMkLst>
          <pc:docMk/>
          <pc:sldMk cId="0" sldId="268"/>
        </pc:sldMkLst>
        <pc:graphicFrameChg chg="modGraphic">
          <ac:chgData name="Arthur Harwood" userId="6292266f-bd43-4431-8c6a-9b4b4fd93b75" providerId="ADAL" clId="{BFC6435A-6A3E-4059-967E-6A45649821A3}" dt="2024-01-09T15:44:33.723" v="7" actId="2711"/>
          <ac:graphicFrameMkLst>
            <pc:docMk/>
            <pc:sldMk cId="0" sldId="268"/>
            <ac:graphicFrameMk id="224" creationId="{00000000-0000-0000-0000-000000000000}"/>
          </ac:graphicFrameMkLst>
        </pc:graphicFrameChg>
      </pc:sldChg>
      <pc:sldChg chg="modSp mod">
        <pc:chgData name="Arthur Harwood" userId="6292266f-bd43-4431-8c6a-9b4b4fd93b75" providerId="ADAL" clId="{BFC6435A-6A3E-4059-967E-6A45649821A3}" dt="2024-01-09T15:48:28.026" v="33" actId="1076"/>
        <pc:sldMkLst>
          <pc:docMk/>
          <pc:sldMk cId="0" sldId="278"/>
        </pc:sldMkLst>
        <pc:spChg chg="mod">
          <ac:chgData name="Arthur Harwood" userId="6292266f-bd43-4431-8c6a-9b4b4fd93b75" providerId="ADAL" clId="{BFC6435A-6A3E-4059-967E-6A45649821A3}" dt="2024-01-09T15:48:20.514" v="32" actId="2711"/>
          <ac:spMkLst>
            <pc:docMk/>
            <pc:sldMk cId="0" sldId="278"/>
            <ac:spMk id="2" creationId="{00000000-0000-0000-0000-000000000000}"/>
          </ac:spMkLst>
        </pc:spChg>
        <pc:spChg chg="mod">
          <ac:chgData name="Arthur Harwood" userId="6292266f-bd43-4431-8c6a-9b4b4fd93b75" providerId="ADAL" clId="{BFC6435A-6A3E-4059-967E-6A45649821A3}" dt="2024-01-09T15:48:13.001" v="31" actId="2711"/>
          <ac:spMkLst>
            <pc:docMk/>
            <pc:sldMk cId="0" sldId="278"/>
            <ac:spMk id="8" creationId="{00000000-0000-0000-0000-000000000000}"/>
          </ac:spMkLst>
        </pc:spChg>
        <pc:picChg chg="mod">
          <ac:chgData name="Arthur Harwood" userId="6292266f-bd43-4431-8c6a-9b4b4fd93b75" providerId="ADAL" clId="{BFC6435A-6A3E-4059-967E-6A45649821A3}" dt="2024-01-09T15:48:28.026" v="33" actId="1076"/>
          <ac:picMkLst>
            <pc:docMk/>
            <pc:sldMk cId="0" sldId="278"/>
            <ac:picMk id="7" creationId="{00000000-0000-0000-0000-000000000000}"/>
          </ac:picMkLst>
        </pc:picChg>
      </pc:sldChg>
      <pc:sldChg chg="modSp mod">
        <pc:chgData name="Arthur Harwood" userId="6292266f-bd43-4431-8c6a-9b4b4fd93b75" providerId="ADAL" clId="{BFC6435A-6A3E-4059-967E-6A45649821A3}" dt="2024-01-09T15:43:44.248" v="4" actId="2711"/>
        <pc:sldMkLst>
          <pc:docMk/>
          <pc:sldMk cId="627605084" sldId="288"/>
        </pc:sldMkLst>
        <pc:spChg chg="mod">
          <ac:chgData name="Arthur Harwood" userId="6292266f-bd43-4431-8c6a-9b4b4fd93b75" providerId="ADAL" clId="{BFC6435A-6A3E-4059-967E-6A45649821A3}" dt="2024-01-09T15:43:44.248" v="4" actId="2711"/>
          <ac:spMkLst>
            <pc:docMk/>
            <pc:sldMk cId="627605084" sldId="288"/>
            <ac:spMk id="3" creationId="{00000000-0000-0000-0000-000000000000}"/>
          </ac:spMkLst>
        </pc:spChg>
      </pc:sldChg>
      <pc:sldChg chg="modSp mod">
        <pc:chgData name="Arthur Harwood" userId="6292266f-bd43-4431-8c6a-9b4b4fd93b75" providerId="ADAL" clId="{BFC6435A-6A3E-4059-967E-6A45649821A3}" dt="2024-01-09T15:45:00.356" v="10" actId="2711"/>
        <pc:sldMkLst>
          <pc:docMk/>
          <pc:sldMk cId="3140269184" sldId="290"/>
        </pc:sldMkLst>
        <pc:spChg chg="mod">
          <ac:chgData name="Arthur Harwood" userId="6292266f-bd43-4431-8c6a-9b4b4fd93b75" providerId="ADAL" clId="{BFC6435A-6A3E-4059-967E-6A45649821A3}" dt="2024-01-09T15:45:00.356" v="10" actId="2711"/>
          <ac:spMkLst>
            <pc:docMk/>
            <pc:sldMk cId="3140269184" sldId="290"/>
            <ac:spMk id="8" creationId="{00000000-0000-0000-0000-000000000000}"/>
          </ac:spMkLst>
        </pc:spChg>
      </pc:sldChg>
      <pc:sldChg chg="modSp mod">
        <pc:chgData name="Arthur Harwood" userId="6292266f-bd43-4431-8c6a-9b4b4fd93b75" providerId="ADAL" clId="{BFC6435A-6A3E-4059-967E-6A45649821A3}" dt="2024-01-09T15:45:45.401" v="14" actId="2711"/>
        <pc:sldMkLst>
          <pc:docMk/>
          <pc:sldMk cId="2689594990" sldId="293"/>
        </pc:sldMkLst>
        <pc:spChg chg="mod">
          <ac:chgData name="Arthur Harwood" userId="6292266f-bd43-4431-8c6a-9b4b4fd93b75" providerId="ADAL" clId="{BFC6435A-6A3E-4059-967E-6A45649821A3}" dt="2024-01-09T15:45:45.401" v="14" actId="2711"/>
          <ac:spMkLst>
            <pc:docMk/>
            <pc:sldMk cId="2689594990" sldId="293"/>
            <ac:spMk id="42" creationId="{00000000-0000-0000-0000-000000000000}"/>
          </ac:spMkLst>
        </pc:spChg>
      </pc:sldChg>
      <pc:sldChg chg="modSp mod">
        <pc:chgData name="Arthur Harwood" userId="6292266f-bd43-4431-8c6a-9b4b4fd93b75" providerId="ADAL" clId="{BFC6435A-6A3E-4059-967E-6A45649821A3}" dt="2024-01-09T15:45:58.165" v="15" actId="2711"/>
        <pc:sldMkLst>
          <pc:docMk/>
          <pc:sldMk cId="144707451" sldId="297"/>
        </pc:sldMkLst>
        <pc:spChg chg="mod">
          <ac:chgData name="Arthur Harwood" userId="6292266f-bd43-4431-8c6a-9b4b4fd93b75" providerId="ADAL" clId="{BFC6435A-6A3E-4059-967E-6A45649821A3}" dt="2024-01-09T15:45:58.165" v="15" actId="2711"/>
          <ac:spMkLst>
            <pc:docMk/>
            <pc:sldMk cId="144707451" sldId="297"/>
            <ac:spMk id="42" creationId="{00000000-0000-0000-0000-000000000000}"/>
          </ac:spMkLst>
        </pc:spChg>
      </pc:sldChg>
      <pc:sldChg chg="modSp mod">
        <pc:chgData name="Arthur Harwood" userId="6292266f-bd43-4431-8c6a-9b4b4fd93b75" providerId="ADAL" clId="{BFC6435A-6A3E-4059-967E-6A45649821A3}" dt="2024-01-09T15:46:09.447" v="16" actId="2711"/>
        <pc:sldMkLst>
          <pc:docMk/>
          <pc:sldMk cId="2574319653" sldId="299"/>
        </pc:sldMkLst>
        <pc:spChg chg="mod">
          <ac:chgData name="Arthur Harwood" userId="6292266f-bd43-4431-8c6a-9b4b4fd93b75" providerId="ADAL" clId="{BFC6435A-6A3E-4059-967E-6A45649821A3}" dt="2024-01-09T15:46:09.447" v="16" actId="2711"/>
          <ac:spMkLst>
            <pc:docMk/>
            <pc:sldMk cId="2574319653" sldId="299"/>
            <ac:spMk id="42" creationId="{00000000-0000-0000-0000-000000000000}"/>
          </ac:spMkLst>
        </pc:spChg>
      </pc:sldChg>
      <pc:sldChg chg="modSp mod">
        <pc:chgData name="Arthur Harwood" userId="6292266f-bd43-4431-8c6a-9b4b4fd93b75" providerId="ADAL" clId="{BFC6435A-6A3E-4059-967E-6A45649821A3}" dt="2024-01-09T15:46:19.012" v="17" actId="2711"/>
        <pc:sldMkLst>
          <pc:docMk/>
          <pc:sldMk cId="940375524" sldId="301"/>
        </pc:sldMkLst>
        <pc:spChg chg="mod">
          <ac:chgData name="Arthur Harwood" userId="6292266f-bd43-4431-8c6a-9b4b4fd93b75" providerId="ADAL" clId="{BFC6435A-6A3E-4059-967E-6A45649821A3}" dt="2024-01-09T15:46:19.012" v="17" actId="2711"/>
          <ac:spMkLst>
            <pc:docMk/>
            <pc:sldMk cId="940375524" sldId="301"/>
            <ac:spMk id="42" creationId="{00000000-0000-0000-0000-000000000000}"/>
          </ac:spMkLst>
        </pc:spChg>
      </pc:sldChg>
      <pc:sldChg chg="modSp mod">
        <pc:chgData name="Arthur Harwood" userId="6292266f-bd43-4431-8c6a-9b4b4fd93b75" providerId="ADAL" clId="{BFC6435A-6A3E-4059-967E-6A45649821A3}" dt="2024-01-09T15:46:27.957" v="18" actId="2711"/>
        <pc:sldMkLst>
          <pc:docMk/>
          <pc:sldMk cId="1406004135" sldId="303"/>
        </pc:sldMkLst>
        <pc:spChg chg="mod">
          <ac:chgData name="Arthur Harwood" userId="6292266f-bd43-4431-8c6a-9b4b4fd93b75" providerId="ADAL" clId="{BFC6435A-6A3E-4059-967E-6A45649821A3}" dt="2024-01-09T15:46:27.957" v="18" actId="2711"/>
          <ac:spMkLst>
            <pc:docMk/>
            <pc:sldMk cId="1406004135" sldId="303"/>
            <ac:spMk id="42" creationId="{00000000-0000-0000-0000-000000000000}"/>
          </ac:spMkLst>
        </pc:spChg>
      </pc:sldChg>
      <pc:sldChg chg="modSp mod">
        <pc:chgData name="Arthur Harwood" userId="6292266f-bd43-4431-8c6a-9b4b4fd93b75" providerId="ADAL" clId="{BFC6435A-6A3E-4059-967E-6A45649821A3}" dt="2024-01-09T15:46:41.434" v="20" actId="404"/>
        <pc:sldMkLst>
          <pc:docMk/>
          <pc:sldMk cId="4132851720" sldId="307"/>
        </pc:sldMkLst>
        <pc:spChg chg="mod">
          <ac:chgData name="Arthur Harwood" userId="6292266f-bd43-4431-8c6a-9b4b4fd93b75" providerId="ADAL" clId="{BFC6435A-6A3E-4059-967E-6A45649821A3}" dt="2024-01-09T15:46:41.434" v="20" actId="404"/>
          <ac:spMkLst>
            <pc:docMk/>
            <pc:sldMk cId="4132851720" sldId="307"/>
            <ac:spMk id="4" creationId="{00000000-0000-0000-0000-000000000000}"/>
          </ac:spMkLst>
        </pc:spChg>
      </pc:sldChg>
      <pc:sldChg chg="modSp mod">
        <pc:chgData name="Arthur Harwood" userId="6292266f-bd43-4431-8c6a-9b4b4fd93b75" providerId="ADAL" clId="{BFC6435A-6A3E-4059-967E-6A45649821A3}" dt="2024-01-09T15:47:07.508" v="23" actId="404"/>
        <pc:sldMkLst>
          <pc:docMk/>
          <pc:sldMk cId="3641445731" sldId="310"/>
        </pc:sldMkLst>
        <pc:spChg chg="mod">
          <ac:chgData name="Arthur Harwood" userId="6292266f-bd43-4431-8c6a-9b4b4fd93b75" providerId="ADAL" clId="{BFC6435A-6A3E-4059-967E-6A45649821A3}" dt="2024-01-09T15:47:07.508" v="23" actId="404"/>
          <ac:spMkLst>
            <pc:docMk/>
            <pc:sldMk cId="3641445731" sldId="310"/>
            <ac:spMk id="4" creationId="{00000000-0000-0000-0000-000000000000}"/>
          </ac:spMkLst>
        </pc:spChg>
      </pc:sldChg>
      <pc:sldChg chg="modSp mod">
        <pc:chgData name="Arthur Harwood" userId="6292266f-bd43-4431-8c6a-9b4b4fd93b75" providerId="ADAL" clId="{BFC6435A-6A3E-4059-967E-6A45649821A3}" dt="2024-01-09T15:45:11.426" v="11" actId="2711"/>
        <pc:sldMkLst>
          <pc:docMk/>
          <pc:sldMk cId="4171995986" sldId="312"/>
        </pc:sldMkLst>
        <pc:spChg chg="mod">
          <ac:chgData name="Arthur Harwood" userId="6292266f-bd43-4431-8c6a-9b4b4fd93b75" providerId="ADAL" clId="{BFC6435A-6A3E-4059-967E-6A45649821A3}" dt="2024-01-09T15:45:11.426" v="11" actId="2711"/>
          <ac:spMkLst>
            <pc:docMk/>
            <pc:sldMk cId="4171995986" sldId="312"/>
            <ac:spMk id="4" creationId="{00000000-0000-0000-0000-000000000000}"/>
          </ac:spMkLst>
        </pc:spChg>
      </pc:sldChg>
      <pc:sldChg chg="modSp mod">
        <pc:chgData name="Arthur Harwood" userId="6292266f-bd43-4431-8c6a-9b4b4fd93b75" providerId="ADAL" clId="{BFC6435A-6A3E-4059-967E-6A45649821A3}" dt="2024-01-09T15:44:49.112" v="9" actId="2711"/>
        <pc:sldMkLst>
          <pc:docMk/>
          <pc:sldMk cId="1500511428" sldId="314"/>
        </pc:sldMkLst>
        <pc:spChg chg="mod">
          <ac:chgData name="Arthur Harwood" userId="6292266f-bd43-4431-8c6a-9b4b4fd93b75" providerId="ADAL" clId="{BFC6435A-6A3E-4059-967E-6A45649821A3}" dt="2024-01-09T15:44:49.112" v="9" actId="2711"/>
          <ac:spMkLst>
            <pc:docMk/>
            <pc:sldMk cId="1500511428" sldId="314"/>
            <ac:spMk id="4" creationId="{00000000-0000-0000-0000-000000000000}"/>
          </ac:spMkLst>
        </pc:spChg>
      </pc:sldChg>
      <pc:sldChg chg="modSp mod">
        <pc:chgData name="Arthur Harwood" userId="6292266f-bd43-4431-8c6a-9b4b4fd93b75" providerId="ADAL" clId="{BFC6435A-6A3E-4059-967E-6A45649821A3}" dt="2024-01-09T15:45:31.477" v="13" actId="2711"/>
        <pc:sldMkLst>
          <pc:docMk/>
          <pc:sldMk cId="2050497557" sldId="315"/>
        </pc:sldMkLst>
        <pc:spChg chg="mod">
          <ac:chgData name="Arthur Harwood" userId="6292266f-bd43-4431-8c6a-9b4b4fd93b75" providerId="ADAL" clId="{BFC6435A-6A3E-4059-967E-6A45649821A3}" dt="2024-01-09T15:45:31.477" v="13" actId="2711"/>
          <ac:spMkLst>
            <pc:docMk/>
            <pc:sldMk cId="2050497557" sldId="315"/>
            <ac:spMk id="2" creationId="{00000000-0000-0000-0000-000000000000}"/>
          </ac:spMkLst>
        </pc:spChg>
        <pc:graphicFrameChg chg="modGraphic">
          <ac:chgData name="Arthur Harwood" userId="6292266f-bd43-4431-8c6a-9b4b4fd93b75" providerId="ADAL" clId="{BFC6435A-6A3E-4059-967E-6A45649821A3}" dt="2024-01-09T15:45:23.977" v="12" actId="2711"/>
          <ac:graphicFrameMkLst>
            <pc:docMk/>
            <pc:sldMk cId="2050497557" sldId="315"/>
            <ac:graphicFrameMk id="224" creationId="{00000000-0000-0000-0000-000000000000}"/>
          </ac:graphicFrameMkLst>
        </pc:graphicFrameChg>
      </pc:sldChg>
      <pc:sldChg chg="modSp mod">
        <pc:chgData name="Arthur Harwood" userId="6292266f-bd43-4431-8c6a-9b4b4fd93b75" providerId="ADAL" clId="{BFC6435A-6A3E-4059-967E-6A45649821A3}" dt="2024-01-09T15:47:20.842" v="24" actId="2711"/>
        <pc:sldMkLst>
          <pc:docMk/>
          <pc:sldMk cId="3458172740" sldId="316"/>
        </pc:sldMkLst>
        <pc:spChg chg="mod">
          <ac:chgData name="Arthur Harwood" userId="6292266f-bd43-4431-8c6a-9b4b4fd93b75" providerId="ADAL" clId="{BFC6435A-6A3E-4059-967E-6A45649821A3}" dt="2024-01-09T15:47:20.842" v="24" actId="2711"/>
          <ac:spMkLst>
            <pc:docMk/>
            <pc:sldMk cId="3458172740" sldId="316"/>
            <ac:spMk id="3" creationId="{00000000-0000-0000-0000-000000000000}"/>
          </ac:spMkLst>
        </pc:spChg>
      </pc:sldChg>
      <pc:sldChg chg="modSp mod">
        <pc:chgData name="Arthur Harwood" userId="6292266f-bd43-4431-8c6a-9b4b4fd93b75" providerId="ADAL" clId="{BFC6435A-6A3E-4059-967E-6A45649821A3}" dt="2024-01-09T15:46:52.754" v="21" actId="2711"/>
        <pc:sldMkLst>
          <pc:docMk/>
          <pc:sldMk cId="3671892149" sldId="317"/>
        </pc:sldMkLst>
        <pc:spChg chg="mod">
          <ac:chgData name="Arthur Harwood" userId="6292266f-bd43-4431-8c6a-9b4b4fd93b75" providerId="ADAL" clId="{BFC6435A-6A3E-4059-967E-6A45649821A3}" dt="2024-01-09T15:46:52.754" v="21" actId="2711"/>
          <ac:spMkLst>
            <pc:docMk/>
            <pc:sldMk cId="3671892149" sldId="317"/>
            <ac:spMk id="348" creationId="{00000000-0000-0000-0000-000000000000}"/>
          </ac:spMkLst>
        </pc:spChg>
      </pc:sldChg>
      <pc:sldChg chg="modSp mod">
        <pc:chgData name="Arthur Harwood" userId="6292266f-bd43-4431-8c6a-9b4b4fd93b75" providerId="ADAL" clId="{BFC6435A-6A3E-4059-967E-6A45649821A3}" dt="2024-01-09T15:47:50.190" v="28" actId="27636"/>
        <pc:sldMkLst>
          <pc:docMk/>
          <pc:sldMk cId="973750498" sldId="323"/>
        </pc:sldMkLst>
        <pc:spChg chg="mod">
          <ac:chgData name="Arthur Harwood" userId="6292266f-bd43-4431-8c6a-9b4b4fd93b75" providerId="ADAL" clId="{BFC6435A-6A3E-4059-967E-6A45649821A3}" dt="2024-01-09T15:47:50.190" v="28" actId="27636"/>
          <ac:spMkLst>
            <pc:docMk/>
            <pc:sldMk cId="973750498" sldId="323"/>
            <ac:spMk id="3" creationId="{D1F84658-E198-0C62-2BCC-79EC44B0DB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501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32059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9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2136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2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559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21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398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699d6a28d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699d6a28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178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30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65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7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06341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026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9107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5"/>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pic>
        <p:nvPicPr>
          <p:cNvPr id="83" name="Google Shape;83;p9"/>
          <p:cNvPicPr preferRelativeResize="0"/>
          <p:nvPr/>
        </p:nvPicPr>
        <p:blipFill rotWithShape="1">
          <a:blip r:embed="rId2">
            <a:alphaModFix/>
          </a:blip>
          <a:srcRect r="1351"/>
          <a:stretch/>
        </p:blipFill>
        <p:spPr>
          <a:xfrm>
            <a:off x="5810865" y="1069250"/>
            <a:ext cx="3333135"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314259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97"/>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3567"/>
          <a:stretch/>
        </p:blipFill>
        <p:spPr>
          <a:xfrm>
            <a:off x="5850625" y="659128"/>
            <a:ext cx="3293375" cy="3810330"/>
          </a:xfrm>
          <a:prstGeom prst="rect">
            <a:avLst/>
          </a:prstGeom>
        </p:spPr>
      </p:pic>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Clr>
                <a:schemeClr val="accent1">
                  <a:lumMod val="60000"/>
                  <a:lumOff val="40000"/>
                </a:schemeClr>
              </a:buClr>
              <a:buSzPts val="2400"/>
              <a:buChar char="•"/>
              <a:defRPr>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Edit Master text styles</a:t>
            </a:r>
          </a:p>
        </p:txBody>
      </p:sp>
    </p:spTree>
    <p:extLst>
      <p:ext uri="{BB962C8B-B14F-4D97-AF65-F5344CB8AC3E}">
        <p14:creationId xmlns:p14="http://schemas.microsoft.com/office/powerpoint/2010/main" val="542763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C7FB-06C3-D874-882A-981D154719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D63693-186E-B00B-E9CE-77ED65B74D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49B6CE-2E8E-003C-3D56-D35469B16B1E}"/>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5" name="Footer Placeholder 4">
            <a:extLst>
              <a:ext uri="{FF2B5EF4-FFF2-40B4-BE49-F238E27FC236}">
                <a16:creationId xmlns:a16="http://schemas.microsoft.com/office/drawing/2014/main" id="{594ACE5A-CB4C-0211-45D0-83E85A685E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9F982-829F-908D-5CEF-3C8DF9384ADF}"/>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401145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ACD4-2E29-726E-D91C-7A4F4EAFDD3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809C1DE-C2DE-790D-025D-DD3E7AECEF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345C94-DA38-FEFC-5F42-54B936677F26}"/>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5" name="Footer Placeholder 4">
            <a:extLst>
              <a:ext uri="{FF2B5EF4-FFF2-40B4-BE49-F238E27FC236}">
                <a16:creationId xmlns:a16="http://schemas.microsoft.com/office/drawing/2014/main" id="{2BBDEEF9-073D-4ADA-81BA-859BC05DF4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DF5D15-E93C-8EE2-9BC3-57C93B2335BA}"/>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2276563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C7FB-06C3-D874-882A-981D154719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D63693-186E-B00B-E9CE-77ED65B74D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49B6CE-2E8E-003C-3D56-D35469B16B1E}"/>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5" name="Footer Placeholder 4">
            <a:extLst>
              <a:ext uri="{FF2B5EF4-FFF2-40B4-BE49-F238E27FC236}">
                <a16:creationId xmlns:a16="http://schemas.microsoft.com/office/drawing/2014/main" id="{594ACE5A-CB4C-0211-45D0-83E85A685E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9F982-829F-908D-5CEF-3C8DF9384ADF}"/>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4115417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0474-4D3C-FA97-0247-216CD216CDA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E5246E-BA16-FE49-683D-30B30E5C451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65E7D5-1F3B-9F71-2216-82E4C7DF1CC5}"/>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5" name="Footer Placeholder 4">
            <a:extLst>
              <a:ext uri="{FF2B5EF4-FFF2-40B4-BE49-F238E27FC236}">
                <a16:creationId xmlns:a16="http://schemas.microsoft.com/office/drawing/2014/main" id="{295B879A-29F5-9E89-E820-4A37C07A51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60D7F0-F67D-1908-8399-DDD83BDF0291}"/>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29101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64A3-201F-D4A0-98B6-64253F98A5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1ABCF7-EA73-6FAD-B046-E158436D25F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2BDD38-E0F8-A4D1-ACE7-1ADDDBCCD5B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5CBFCE-A27D-7383-CB4E-4E69526E9810}"/>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6" name="Footer Placeholder 5">
            <a:extLst>
              <a:ext uri="{FF2B5EF4-FFF2-40B4-BE49-F238E27FC236}">
                <a16:creationId xmlns:a16="http://schemas.microsoft.com/office/drawing/2014/main" id="{7B51E7CE-6944-ABDE-8EC7-3C4F1AB6A4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2CCDA3-464B-46BB-B1AA-7F0B6603197C}"/>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3599144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AAB5-F1A3-947C-0F43-80839A58CCC7}"/>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C1CC6A-EC0F-CBD2-CD7B-587189550A5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14FEC-91F1-28D7-C07C-17B915CF09F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7C97BD-C9C2-C03D-E75E-BCA9547882A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7704F-8F52-C5DC-EFE2-EC2A3D3C08A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6A3346-00E7-9919-D97E-795459FFD850}"/>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8" name="Footer Placeholder 7">
            <a:extLst>
              <a:ext uri="{FF2B5EF4-FFF2-40B4-BE49-F238E27FC236}">
                <a16:creationId xmlns:a16="http://schemas.microsoft.com/office/drawing/2014/main" id="{E677F532-567D-5CCB-D42A-35D4EE76FF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A810D-7634-DA5E-F90B-64F2C0C8C102}"/>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159846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Edit Master text styles</a:t>
            </a:r>
          </a:p>
        </p:txBody>
      </p:sp>
    </p:spTree>
    <p:extLst>
      <p:ext uri="{BB962C8B-B14F-4D97-AF65-F5344CB8AC3E}">
        <p14:creationId xmlns:p14="http://schemas.microsoft.com/office/powerpoint/2010/main" val="2332246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FD60-FA6E-AA15-C7AB-F1BA6CF352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E2080E-00CB-351B-E4FB-FD87DDCBA8E5}"/>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4" name="Footer Placeholder 3">
            <a:extLst>
              <a:ext uri="{FF2B5EF4-FFF2-40B4-BE49-F238E27FC236}">
                <a16:creationId xmlns:a16="http://schemas.microsoft.com/office/drawing/2014/main" id="{65DD95F0-99BB-720B-5526-80E83CC75A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D5E27D-5AB1-DE5B-19B3-A4D7730B4021}"/>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3124581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AB943-5EA6-B84B-CA1E-4A6B09942FF7}"/>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3" name="Footer Placeholder 2">
            <a:extLst>
              <a:ext uri="{FF2B5EF4-FFF2-40B4-BE49-F238E27FC236}">
                <a16:creationId xmlns:a16="http://schemas.microsoft.com/office/drawing/2014/main" id="{A34B24B4-D445-3B3B-31A9-B99E2C2345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4E65C8-E5A6-104D-BC9E-4C057043E781}"/>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56146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028F-803F-BCB8-D836-9FA0355A50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C16D4F-9D63-9354-C9F0-C18C4C17A8E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5574100-611F-B0B5-7641-B547C3CE173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3D3390-7BB1-CF6F-4DF1-50323E647C0F}"/>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6" name="Footer Placeholder 5">
            <a:extLst>
              <a:ext uri="{FF2B5EF4-FFF2-40B4-BE49-F238E27FC236}">
                <a16:creationId xmlns:a16="http://schemas.microsoft.com/office/drawing/2014/main" id="{D3246AF3-C721-1785-104F-71AB0CEDA9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E2E9CF-C199-3018-DA96-982E53BBB8B3}"/>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2833680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E73F-111F-785B-7456-86D3EA1BED0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156C67-2060-8681-D017-9DFBAD0BEFE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8250776-4567-ACC4-9523-01781FA4A6A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716B07-55CA-26C6-9022-D2C94ADCCA7D}"/>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6" name="Footer Placeholder 5">
            <a:extLst>
              <a:ext uri="{FF2B5EF4-FFF2-40B4-BE49-F238E27FC236}">
                <a16:creationId xmlns:a16="http://schemas.microsoft.com/office/drawing/2014/main" id="{0569A2A6-21CA-2D28-7DC4-09108E063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BE07A9-36A1-5E9C-4E15-B7091B544090}"/>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692752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39B2-D124-039D-8F2E-7F34D6AB81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D602F8-B412-AF32-DAD4-9CCEC1C4E7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FE71C8-5FA4-E49B-12DC-364995699C70}"/>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5" name="Footer Placeholder 4">
            <a:extLst>
              <a:ext uri="{FF2B5EF4-FFF2-40B4-BE49-F238E27FC236}">
                <a16:creationId xmlns:a16="http://schemas.microsoft.com/office/drawing/2014/main" id="{533AED29-5918-654A-C0BA-89FC646861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558AF6-B203-D22F-8C58-6DAA942A4183}"/>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1301714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76A8C-B89C-8841-7330-8224A8EBCBC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021899-CB02-018C-1288-A119A0C69A4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4A613-F54F-FDA9-38A8-DFB55D3D2207}"/>
              </a:ext>
            </a:extLst>
          </p:cNvPr>
          <p:cNvSpPr>
            <a:spLocks noGrp="1"/>
          </p:cNvSpPr>
          <p:nvPr>
            <p:ph type="dt" sz="half" idx="10"/>
          </p:nvPr>
        </p:nvSpPr>
        <p:spPr/>
        <p:txBody>
          <a:bodyPr/>
          <a:lstStyle/>
          <a:p>
            <a:fld id="{EB085B06-089C-48AE-B4EC-283F711AE852}" type="datetimeFigureOut">
              <a:rPr lang="en-GB" smtClean="0"/>
              <a:t>09/01/2024</a:t>
            </a:fld>
            <a:endParaRPr lang="en-GB"/>
          </a:p>
        </p:txBody>
      </p:sp>
      <p:sp>
        <p:nvSpPr>
          <p:cNvPr id="5" name="Footer Placeholder 4">
            <a:extLst>
              <a:ext uri="{FF2B5EF4-FFF2-40B4-BE49-F238E27FC236}">
                <a16:creationId xmlns:a16="http://schemas.microsoft.com/office/drawing/2014/main" id="{EC417F4E-15EC-1F85-859B-84A9BDF0BC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905F4-A1DE-E402-3ED9-5ABFE5A13087}"/>
              </a:ext>
            </a:extLst>
          </p:cNvPr>
          <p:cNvSpPr>
            <a:spLocks noGrp="1"/>
          </p:cNvSpPr>
          <p:nvPr>
            <p:ph type="sldNum" sz="quarter" idx="12"/>
          </p:nvPr>
        </p:nvSpPr>
        <p:spPr/>
        <p:txBody>
          <a:bodyPr/>
          <a:lstStyle/>
          <a:p>
            <a:fld id="{E522DB0A-7F51-44FD-8EF8-00FD8F07AA8A}" type="slidenum">
              <a:rPr lang="en-GB" smtClean="0"/>
              <a:t>‹#›</a:t>
            </a:fld>
            <a:endParaRPr lang="en-GB"/>
          </a:p>
        </p:txBody>
      </p:sp>
    </p:spTree>
    <p:extLst>
      <p:ext uri="{BB962C8B-B14F-4D97-AF65-F5344CB8AC3E}">
        <p14:creationId xmlns:p14="http://schemas.microsoft.com/office/powerpoint/2010/main" val="418856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6"/>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6" y="1132751"/>
            <a:ext cx="2979725"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935753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type="title" preserve="1">
  <p:cSld name="1_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r>
              <a:rPr lang="en-US"/>
              <a:t>Click to edit Master title style</a:t>
            </a:r>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8" name="Google Shape;19;p3"/>
          <p:cNvPicPr preferRelativeResize="0"/>
          <p:nvPr userDrawn="1"/>
        </p:nvPicPr>
        <p:blipFill rotWithShape="1">
          <a:blip r:embed="rId2">
            <a:alphaModFix/>
          </a:blip>
          <a:srcRect r="3660"/>
          <a:stretch/>
        </p:blipFill>
        <p:spPr>
          <a:xfrm>
            <a:off x="6164276" y="1132751"/>
            <a:ext cx="2979725"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433804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pPr lvl="0"/>
            <a:r>
              <a:rPr lang="en-US"/>
              <a:t>Edit Master text styles</a:t>
            </a: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pPr lvl="0"/>
            <a:r>
              <a:rPr lang="en-US"/>
              <a:t>Edit Master text styles</a:t>
            </a: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7"/>
          <p:cNvPicPr preferRelativeResize="0"/>
          <p:nvPr/>
        </p:nvPicPr>
        <p:blipFill rotWithShape="1">
          <a:blip r:embed="rId2">
            <a:alphaModFix/>
          </a:blip>
          <a:srcRect l="31683" r="1587"/>
          <a:stretch/>
        </p:blipFill>
        <p:spPr>
          <a:xfrm>
            <a:off x="6809874" y="1056551"/>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6" y="4671492"/>
            <a:ext cx="1408000" cy="338909"/>
          </a:xfrm>
          <a:prstGeom prst="rect">
            <a:avLst/>
          </a:prstGeom>
        </p:spPr>
      </p:pic>
    </p:spTree>
    <p:extLst>
      <p:ext uri="{BB962C8B-B14F-4D97-AF65-F5344CB8AC3E}">
        <p14:creationId xmlns:p14="http://schemas.microsoft.com/office/powerpoint/2010/main" val="1283700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preserve="1" userDrawn="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57" name="Google Shape;57;p7"/>
          <p:cNvSpPr txBox="1">
            <a:spLocks noGrp="1"/>
          </p:cNvSpPr>
          <p:nvPr>
            <p:ph type="body" idx="1"/>
          </p:nvPr>
        </p:nvSpPr>
        <p:spPr>
          <a:xfrm>
            <a:off x="855275" y="1353950"/>
            <a:ext cx="4964848" cy="32847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pPr lvl="0"/>
            <a:r>
              <a:rPr lang="en-US"/>
              <a:t>Edit Master text styles</a:t>
            </a: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0" name="Google Shape;60;p7"/>
          <p:cNvPicPr preferRelativeResize="0"/>
          <p:nvPr/>
        </p:nvPicPr>
        <p:blipFill rotWithShape="1">
          <a:blip r:embed="rId2">
            <a:alphaModFix/>
          </a:blip>
          <a:srcRect l="31683" r="1587"/>
          <a:stretch/>
        </p:blipFill>
        <p:spPr>
          <a:xfrm>
            <a:off x="6809874" y="1056551"/>
            <a:ext cx="2334126" cy="3505847"/>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420905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11" name="Google Shape;37;p5"/>
          <p:cNvSpPr txBox="1">
            <a:spLocks noGrp="1"/>
          </p:cNvSpPr>
          <p:nvPr>
            <p:ph type="body" idx="1"/>
          </p:nvPr>
        </p:nvSpPr>
        <p:spPr>
          <a:xfrm>
            <a:off x="855299" y="1261681"/>
            <a:ext cx="5132905"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Edit Master text styles</a:t>
            </a:r>
          </a:p>
        </p:txBody>
      </p:sp>
      <p:pic>
        <p:nvPicPr>
          <p:cNvPr id="8" name="Google Shape;28;p4"/>
          <p:cNvPicPr preferRelativeResize="0"/>
          <p:nvPr userDrawn="1"/>
        </p:nvPicPr>
        <p:blipFill rotWithShape="1">
          <a:blip r:embed="rId3">
            <a:alphaModFix/>
          </a:blip>
          <a:srcRect l="1" r="13376"/>
          <a:stretch/>
        </p:blipFill>
        <p:spPr>
          <a:xfrm>
            <a:off x="6113982" y="1018450"/>
            <a:ext cx="303001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345367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8"/>
            <a:ext cx="1408000" cy="338909"/>
          </a:xfrm>
          <a:prstGeom prst="rect">
            <a:avLst/>
          </a:prstGeom>
        </p:spPr>
      </p:pic>
    </p:spTree>
    <p:extLst>
      <p:ext uri="{BB962C8B-B14F-4D97-AF65-F5344CB8AC3E}">
        <p14:creationId xmlns:p14="http://schemas.microsoft.com/office/powerpoint/2010/main" val="418879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userDrawn="1">
  <p:cSld name="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6" y="4671492"/>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189" lvl="0" indent="-380990" rtl="0">
              <a:spcBef>
                <a:spcPts val="600"/>
              </a:spcBef>
              <a:spcAft>
                <a:spcPts val="0"/>
              </a:spcAft>
              <a:buSzPts val="2400"/>
              <a:buChar char="•"/>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pPr lvl="0"/>
            <a:r>
              <a:rPr lang="en-US"/>
              <a:t>Edit Master text styles</a:t>
            </a:r>
          </a:p>
        </p:txBody>
      </p:sp>
    </p:spTree>
    <p:extLst>
      <p:ext uri="{BB962C8B-B14F-4D97-AF65-F5344CB8AC3E}">
        <p14:creationId xmlns:p14="http://schemas.microsoft.com/office/powerpoint/2010/main" val="672642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2 columns" userDrawn="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189" lvl="0" indent="-342892" rtl="0">
              <a:spcBef>
                <a:spcPts val="600"/>
              </a:spcBef>
              <a:spcAft>
                <a:spcPts val="0"/>
              </a:spcAft>
              <a:buSzPts val="1800"/>
              <a:buChar char="•"/>
              <a:defRPr sz="1800">
                <a:solidFill>
                  <a:schemeClr val="bg1"/>
                </a:solidFill>
              </a:defRPr>
            </a:lvl1pPr>
            <a:lvl2pPr marL="914378" lvl="1" indent="-342892" rtl="0">
              <a:spcBef>
                <a:spcPts val="0"/>
              </a:spcBef>
              <a:spcAft>
                <a:spcPts val="0"/>
              </a:spcAft>
              <a:buSzPts val="1800"/>
              <a:buChar char="•"/>
              <a:defRPr sz="1800"/>
            </a:lvl2pPr>
            <a:lvl3pPr marL="1371566" lvl="2" indent="-342892" rtl="0">
              <a:spcBef>
                <a:spcPts val="0"/>
              </a:spcBef>
              <a:spcAft>
                <a:spcPts val="0"/>
              </a:spcAft>
              <a:buSzPts val="1800"/>
              <a:buChar char="•"/>
              <a:defRPr sz="1800"/>
            </a:lvl3pPr>
            <a:lvl4pPr marL="1828754" lvl="3" indent="-342892" rtl="0">
              <a:spcBef>
                <a:spcPts val="0"/>
              </a:spcBef>
              <a:spcAft>
                <a:spcPts val="0"/>
              </a:spcAft>
              <a:buSzPts val="1800"/>
              <a:buChar char="•"/>
              <a:defRPr sz="1800"/>
            </a:lvl4pPr>
            <a:lvl5pPr marL="2285943" lvl="4" indent="-342892" rtl="0">
              <a:spcBef>
                <a:spcPts val="0"/>
              </a:spcBef>
              <a:spcAft>
                <a:spcPts val="0"/>
              </a:spcAft>
              <a:buSzPts val="1800"/>
              <a:buChar char="○"/>
              <a:defRPr sz="1800"/>
            </a:lvl5pPr>
            <a:lvl6pPr marL="2743132" lvl="5" indent="-342892" rtl="0">
              <a:spcBef>
                <a:spcPts val="0"/>
              </a:spcBef>
              <a:spcAft>
                <a:spcPts val="0"/>
              </a:spcAft>
              <a:buSzPts val="1800"/>
              <a:buChar char="■"/>
              <a:defRPr sz="1800"/>
            </a:lvl6pPr>
            <a:lvl7pPr marL="3200320" lvl="6" indent="-342892" rtl="0">
              <a:spcBef>
                <a:spcPts val="0"/>
              </a:spcBef>
              <a:spcAft>
                <a:spcPts val="0"/>
              </a:spcAft>
              <a:buSzPts val="1800"/>
              <a:buChar char="●"/>
              <a:defRPr sz="1800"/>
            </a:lvl7pPr>
            <a:lvl8pPr marL="3657509" lvl="7" indent="-342892" rtl="0">
              <a:spcBef>
                <a:spcPts val="0"/>
              </a:spcBef>
              <a:spcAft>
                <a:spcPts val="0"/>
              </a:spcAft>
              <a:buSzPts val="1800"/>
              <a:buChar char="○"/>
              <a:defRPr sz="1800"/>
            </a:lvl8pPr>
            <a:lvl9pPr marL="4114697" lvl="8" indent="-342892" rtl="0">
              <a:spcBef>
                <a:spcPts val="0"/>
              </a:spcBef>
              <a:spcAft>
                <a:spcPts val="0"/>
              </a:spcAft>
              <a:buSzPts val="1800"/>
              <a:buChar char="■"/>
              <a:defRPr sz="1800"/>
            </a:lvl9pPr>
          </a:lstStyle>
          <a:p>
            <a:pPr lvl="0"/>
            <a:r>
              <a:rPr lang="en-US"/>
              <a:t>Edit Master text styles</a:t>
            </a: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6" y="4671492"/>
            <a:ext cx="1408000" cy="338909"/>
          </a:xfrm>
          <a:prstGeom prst="rect">
            <a:avLst/>
          </a:prstGeom>
        </p:spPr>
      </p:pic>
    </p:spTree>
    <p:extLst>
      <p:ext uri="{BB962C8B-B14F-4D97-AF65-F5344CB8AC3E}">
        <p14:creationId xmlns:p14="http://schemas.microsoft.com/office/powerpoint/2010/main" val="393563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color" userDrawn="1">
  <p:cSld name="1_Blank color">
    <p:bg>
      <p:bgPr>
        <a:solidFill>
          <a:schemeClr val="accent1"/>
        </a:solidFill>
        <a:effectLst/>
      </p:bgPr>
    </p:bg>
    <p:spTree>
      <p:nvGrpSpPr>
        <p:cNvPr id="1" name="Shape 97"/>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3567"/>
          <a:stretch/>
        </p:blipFill>
        <p:spPr>
          <a:xfrm>
            <a:off x="5850626" y="659128"/>
            <a:ext cx="3293375" cy="3810330"/>
          </a:xfrm>
          <a:prstGeom prst="rect">
            <a:avLst/>
          </a:prstGeom>
        </p:spPr>
      </p:pic>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189" lvl="0" indent="-380990" rtl="0">
              <a:spcBef>
                <a:spcPts val="600"/>
              </a:spcBef>
              <a:spcAft>
                <a:spcPts val="0"/>
              </a:spcAft>
              <a:buClr>
                <a:schemeClr val="accent1">
                  <a:lumMod val="60000"/>
                  <a:lumOff val="40000"/>
                </a:schemeClr>
              </a:buClr>
              <a:buSzPts val="2400"/>
              <a:buChar char="•"/>
              <a:defRPr>
                <a:solidFill>
                  <a:schemeClr val="bg1"/>
                </a:solidFill>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pPr lvl="0"/>
            <a:r>
              <a:rPr lang="en-US"/>
              <a:t>Edit Master text styles</a:t>
            </a:r>
          </a:p>
        </p:txBody>
      </p:sp>
    </p:spTree>
    <p:extLst>
      <p:ext uri="{BB962C8B-B14F-4D97-AF65-F5344CB8AC3E}">
        <p14:creationId xmlns:p14="http://schemas.microsoft.com/office/powerpoint/2010/main" val="383963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Edit Master text styles</a:t>
            </a:r>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263402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Edit Master text styles</a:t>
            </a:r>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spTree>
    <p:extLst>
      <p:ext uri="{BB962C8B-B14F-4D97-AF65-F5344CB8AC3E}">
        <p14:creationId xmlns:p14="http://schemas.microsoft.com/office/powerpoint/2010/main" val="6872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preserve="1" userDrawn="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solidFill>
                  <a:schemeClr val="bg1"/>
                </a:solidFill>
              </a:defRPr>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Edit Master text styles</a:t>
            </a: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82504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Edit Master text styles</a:t>
            </a: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Edit Master text styles</a:t>
            </a: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31683" r="1587"/>
          <a:stretch/>
        </p:blipFill>
        <p:spPr>
          <a:xfrm>
            <a:off x="6809874" y="1056550"/>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00999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l="-1" r="43767"/>
          <a:stretch/>
        </p:blipFill>
        <p:spPr>
          <a:xfrm>
            <a:off x="7404741" y="736675"/>
            <a:ext cx="1739259"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35504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a:t>Click to edit Master title style</a:t>
            </a:r>
            <a:endParaRPr/>
          </a:p>
        </p:txBody>
      </p:sp>
      <p:pic>
        <p:nvPicPr>
          <p:cNvPr id="83" name="Google Shape;83;p9"/>
          <p:cNvPicPr preferRelativeResize="0"/>
          <p:nvPr/>
        </p:nvPicPr>
        <p:blipFill rotWithShape="1">
          <a:blip r:embed="rId2">
            <a:alphaModFix/>
          </a:blip>
          <a:srcRect r="56137"/>
          <a:stretch/>
        </p:blipFill>
        <p:spPr>
          <a:xfrm flipH="1">
            <a:off x="7487167" y="1008955"/>
            <a:ext cx="1482033"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
        <p:nvSpPr>
          <p:cNvPr id="7" name="Google Shape;76;p9"/>
          <p:cNvSpPr/>
          <p:nvPr userDrawn="1"/>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userDrawn="1"/>
        </p:nvPicPr>
        <p:blipFill>
          <a:blip r:embed="rId4"/>
          <a:stretch>
            <a:fillRect/>
          </a:stretch>
        </p:blipFill>
        <p:spPr>
          <a:xfrm>
            <a:off x="8058715" y="1012042"/>
            <a:ext cx="809625" cy="685800"/>
          </a:xfrm>
          <a:prstGeom prst="rect">
            <a:avLst/>
          </a:prstGeom>
        </p:spPr>
      </p:pic>
    </p:spTree>
    <p:extLst>
      <p:ext uri="{BB962C8B-B14F-4D97-AF65-F5344CB8AC3E}">
        <p14:creationId xmlns:p14="http://schemas.microsoft.com/office/powerpoint/2010/main" val="214728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7" r:id="rId3"/>
    <p:sldLayoutId id="2147483665" r:id="rId4"/>
    <p:sldLayoutId id="2147483691" r:id="rId5"/>
    <p:sldLayoutId id="2147483669" r:id="rId6"/>
    <p:sldLayoutId id="2147483661" r:id="rId7"/>
    <p:sldLayoutId id="2147483666" r:id="rId8"/>
    <p:sldLayoutId id="2147483662" r:id="rId9"/>
    <p:sldLayoutId id="2147483663" r:id="rId10"/>
    <p:sldLayoutId id="2147483657" r:id="rId11"/>
    <p:sldLayoutId id="2147483658" r:id="rId12"/>
    <p:sldLayoutId id="2147483668" r:id="rId13"/>
    <p:sldLayoutId id="2147483689" r:id="rId1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9B2AF-FDFF-E12A-D0CA-0A377C16DB2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CD2C43-05ED-4055-4B1A-039BAF9B9BA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86CABA-8A20-9724-9C44-8F75E1ED994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B085B06-089C-48AE-B4EC-283F711AE852}" type="datetimeFigureOut">
              <a:rPr lang="en-GB" smtClean="0"/>
              <a:t>09/01/2024</a:t>
            </a:fld>
            <a:endParaRPr lang="en-GB"/>
          </a:p>
        </p:txBody>
      </p:sp>
      <p:sp>
        <p:nvSpPr>
          <p:cNvPr id="5" name="Footer Placeholder 4">
            <a:extLst>
              <a:ext uri="{FF2B5EF4-FFF2-40B4-BE49-F238E27FC236}">
                <a16:creationId xmlns:a16="http://schemas.microsoft.com/office/drawing/2014/main" id="{EC0BC77A-C516-4322-0FAA-CE11B038537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8D6FFE-E7A8-1C8E-CEB9-DA3250AA14A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522DB0A-7F51-44FD-8EF8-00FD8F07AA8A}" type="slidenum">
              <a:rPr lang="en-GB" smtClean="0"/>
              <a:t>‹#›</a:t>
            </a:fld>
            <a:endParaRPr lang="en-GB"/>
          </a:p>
        </p:txBody>
      </p:sp>
    </p:spTree>
    <p:extLst>
      <p:ext uri="{BB962C8B-B14F-4D97-AF65-F5344CB8AC3E}">
        <p14:creationId xmlns:p14="http://schemas.microsoft.com/office/powerpoint/2010/main" val="27217924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90" r:id="rId15"/>
    <p:sldLayoutId id="2147483685" r:id="rId16"/>
    <p:sldLayoutId id="2147483686" r:id="rId17"/>
    <p:sldLayoutId id="2147483687" r:id="rId18"/>
    <p:sldLayoutId id="2147483688"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0;p14">
            <a:extLst>
              <a:ext uri="{FF2B5EF4-FFF2-40B4-BE49-F238E27FC236}">
                <a16:creationId xmlns:a16="http://schemas.microsoft.com/office/drawing/2014/main" id="{1F68900A-1AF8-C7FE-A5CE-9B6062C16BBD}"/>
              </a:ext>
            </a:extLst>
          </p:cNvPr>
          <p:cNvSpPr txBox="1">
            <a:spLocks/>
          </p:cNvSpPr>
          <p:nvPr/>
        </p:nvSpPr>
        <p:spPr>
          <a:xfrm>
            <a:off x="1692102" y="1972950"/>
            <a:ext cx="4645800" cy="1159800"/>
          </a:xfrm>
          <a:prstGeom prst="rect">
            <a:avLst/>
          </a:prstGeom>
        </p:spPr>
        <p:txBody>
          <a:bodyPr spcFirstLastPara="1" vert="horz" wrap="square" lIns="0" tIns="0" rIns="0" bIns="0" rtlCol="0" anchor="ctr" anchorCtr="0">
            <a:noAutofit/>
          </a:bodyPr>
          <a:lstStyle>
            <a:lvl1pPr lvl="0" algn="l" defTabSz="914400" rtl="0" eaLnBrk="1" latinLnBrk="0" hangingPunct="1">
              <a:lnSpc>
                <a:spcPct val="90000"/>
              </a:lnSpc>
              <a:spcBef>
                <a:spcPts val="0"/>
              </a:spcBef>
              <a:spcAft>
                <a:spcPts val="0"/>
              </a:spcAft>
              <a:buClr>
                <a:schemeClr val="lt1"/>
              </a:buClr>
              <a:buSzPts val="5400"/>
              <a:buNone/>
              <a:defRPr sz="7200" kern="1200">
                <a:solidFill>
                  <a:schemeClr val="lt1"/>
                </a:solidFill>
                <a:latin typeface="+mj-lt"/>
                <a:ea typeface="+mj-ea"/>
                <a:cs typeface="+mj-cs"/>
              </a:defRPr>
            </a:lvl1pPr>
            <a:lvl2pPr lvl="1" rtl="0">
              <a:spcBef>
                <a:spcPts val="0"/>
              </a:spcBef>
              <a:spcAft>
                <a:spcPts val="0"/>
              </a:spcAft>
              <a:buClr>
                <a:schemeClr val="lt1"/>
              </a:buClr>
              <a:buSzPts val="5400"/>
              <a:buNone/>
              <a:defRPr sz="7200">
                <a:solidFill>
                  <a:schemeClr val="lt1"/>
                </a:solidFill>
              </a:defRPr>
            </a:lvl2pPr>
            <a:lvl3pPr lvl="2" rtl="0">
              <a:spcBef>
                <a:spcPts val="0"/>
              </a:spcBef>
              <a:spcAft>
                <a:spcPts val="0"/>
              </a:spcAft>
              <a:buClr>
                <a:schemeClr val="lt1"/>
              </a:buClr>
              <a:buSzPts val="5400"/>
              <a:buNone/>
              <a:defRPr sz="7200">
                <a:solidFill>
                  <a:schemeClr val="lt1"/>
                </a:solidFill>
              </a:defRPr>
            </a:lvl3pPr>
            <a:lvl4pPr lvl="3" rtl="0">
              <a:spcBef>
                <a:spcPts val="0"/>
              </a:spcBef>
              <a:spcAft>
                <a:spcPts val="0"/>
              </a:spcAft>
              <a:buClr>
                <a:schemeClr val="lt1"/>
              </a:buClr>
              <a:buSzPts val="5400"/>
              <a:buNone/>
              <a:defRPr sz="7200">
                <a:solidFill>
                  <a:schemeClr val="lt1"/>
                </a:solidFill>
              </a:defRPr>
            </a:lvl4pPr>
            <a:lvl5pPr lvl="4" rtl="0">
              <a:spcBef>
                <a:spcPts val="0"/>
              </a:spcBef>
              <a:spcAft>
                <a:spcPts val="0"/>
              </a:spcAft>
              <a:buClr>
                <a:schemeClr val="lt1"/>
              </a:buClr>
              <a:buSzPts val="5400"/>
              <a:buNone/>
              <a:defRPr sz="7200">
                <a:solidFill>
                  <a:schemeClr val="lt1"/>
                </a:solidFill>
              </a:defRPr>
            </a:lvl5pPr>
            <a:lvl6pPr lvl="5" rtl="0">
              <a:spcBef>
                <a:spcPts val="0"/>
              </a:spcBef>
              <a:spcAft>
                <a:spcPts val="0"/>
              </a:spcAft>
              <a:buClr>
                <a:schemeClr val="lt1"/>
              </a:buClr>
              <a:buSzPts val="5400"/>
              <a:buNone/>
              <a:defRPr sz="7200">
                <a:solidFill>
                  <a:schemeClr val="lt1"/>
                </a:solidFill>
              </a:defRPr>
            </a:lvl6pPr>
            <a:lvl7pPr lvl="6" rtl="0">
              <a:spcBef>
                <a:spcPts val="0"/>
              </a:spcBef>
              <a:spcAft>
                <a:spcPts val="0"/>
              </a:spcAft>
              <a:buClr>
                <a:schemeClr val="lt1"/>
              </a:buClr>
              <a:buSzPts val="5400"/>
              <a:buNone/>
              <a:defRPr sz="7200">
                <a:solidFill>
                  <a:schemeClr val="lt1"/>
                </a:solidFill>
              </a:defRPr>
            </a:lvl7pPr>
            <a:lvl8pPr lvl="7" rtl="0">
              <a:spcBef>
                <a:spcPts val="0"/>
              </a:spcBef>
              <a:spcAft>
                <a:spcPts val="0"/>
              </a:spcAft>
              <a:buClr>
                <a:schemeClr val="lt1"/>
              </a:buClr>
              <a:buSzPts val="5400"/>
              <a:buNone/>
              <a:defRPr sz="7200">
                <a:solidFill>
                  <a:schemeClr val="lt1"/>
                </a:solidFill>
              </a:defRPr>
            </a:lvl8pPr>
            <a:lvl9pPr lvl="8" rtl="0">
              <a:spcBef>
                <a:spcPts val="0"/>
              </a:spcBef>
              <a:spcAft>
                <a:spcPts val="0"/>
              </a:spcAft>
              <a:buClr>
                <a:schemeClr val="lt1"/>
              </a:buClr>
              <a:buSzPts val="5400"/>
              <a:buNone/>
              <a:defRPr sz="7200">
                <a:solidFill>
                  <a:schemeClr val="lt1"/>
                </a:solidFill>
              </a:defRPr>
            </a:lvl9pPr>
          </a:lstStyle>
          <a:p>
            <a:pPr defTabSz="685800">
              <a:buClr>
                <a:prstClr val="white"/>
              </a:buClr>
            </a:pPr>
            <a:r>
              <a:rPr lang="en-GB" sz="5400" dirty="0">
                <a:solidFill>
                  <a:prstClr val="white"/>
                </a:solidFill>
                <a:latin typeface="Calibri Light" panose="020F0302020204030204"/>
              </a:rPr>
              <a:t>Medicine Applications 2023</a:t>
            </a:r>
          </a:p>
        </p:txBody>
      </p:sp>
      <p:pic>
        <p:nvPicPr>
          <p:cNvPr id="4" name="Picture 3">
            <a:extLst>
              <a:ext uri="{FF2B5EF4-FFF2-40B4-BE49-F238E27FC236}">
                <a16:creationId xmlns:a16="http://schemas.microsoft.com/office/drawing/2014/main" id="{0395F4F3-C1E1-5FDF-7087-095BB6564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3" y="300912"/>
            <a:ext cx="6702334" cy="741784"/>
          </a:xfrm>
          <a:prstGeom prst="rect">
            <a:avLst/>
          </a:prstGeom>
        </p:spPr>
      </p:pic>
    </p:spTree>
    <p:extLst>
      <p:ext uri="{BB962C8B-B14F-4D97-AF65-F5344CB8AC3E}">
        <p14:creationId xmlns:p14="http://schemas.microsoft.com/office/powerpoint/2010/main" val="116251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rgbClr val="AB1638"/>
                </a:solidFill>
              </a:rPr>
              <a:t>21 minutes</a:t>
            </a:r>
            <a:endParaRPr sz="200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chemeClr val="accent1"/>
                </a:solidFill>
              </a:rPr>
              <a:t>11 passages</a:t>
            </a:r>
            <a:endParaRPr sz="200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chemeClr val="accent4"/>
                </a:solidFill>
              </a:rPr>
              <a:t>44 questions</a:t>
            </a:r>
            <a:endParaRPr sz="200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 name="Group 4"/>
          <p:cNvGrpSpPr/>
          <p:nvPr/>
        </p:nvGrpSpPr>
        <p:grpSpPr>
          <a:xfrm flipH="1">
            <a:off x="8506768" y="3574800"/>
            <a:ext cx="749400" cy="749400"/>
            <a:chOff x="-112168" y="3502050"/>
            <a:chExt cx="749400" cy="749400"/>
          </a:xfrm>
        </p:grpSpPr>
        <p:sp>
          <p:nvSpPr>
            <p:cNvPr id="263" name="Google Shape;263;p29"/>
            <p:cNvSpPr/>
            <p:nvPr/>
          </p:nvSpPr>
          <p:spPr>
            <a:xfrm rot="10800000">
              <a:off x="-112168" y="35020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61;p41"/>
            <p:cNvGrpSpPr/>
            <p:nvPr/>
          </p:nvGrpSpPr>
          <p:grpSpPr>
            <a:xfrm>
              <a:off x="96627" y="3727684"/>
              <a:ext cx="358351" cy="298118"/>
              <a:chOff x="1926350" y="995225"/>
              <a:chExt cx="428650" cy="356600"/>
            </a:xfrm>
            <a:solidFill>
              <a:schemeClr val="bg1"/>
            </a:solidFill>
          </p:grpSpPr>
          <p:sp>
            <p:nvSpPr>
              <p:cNvPr id="34" name="Google Shape;662;p4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663;p4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664;p4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665;p4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744021"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a:solidFill>
                  <a:srgbClr val="0082A9"/>
                </a:solidFill>
                <a:latin typeface="Cabin Condensed SemiBold"/>
                <a:sym typeface="Cabin Condensed SemiBold"/>
              </a:rPr>
              <a:t>Verbal Reasoning</a:t>
            </a:r>
            <a:endParaRPr lang="en-GB"/>
          </a:p>
        </p:txBody>
      </p:sp>
      <p:sp>
        <p:nvSpPr>
          <p:cNvPr id="42" name="Google Shape;147;p19"/>
          <p:cNvSpPr txBox="1">
            <a:spLocks/>
          </p:cNvSpPr>
          <p:nvPr/>
        </p:nvSpPr>
        <p:spPr>
          <a:xfrm>
            <a:off x="783930" y="1111375"/>
            <a:ext cx="62638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The test assesses your ability to read and think carefully about information presented in passages and to determine whether           specific conclusions can be drawn from information presented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You are not expected to use prior knowledge to answer the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Some questions assess critical reasoning skills, requiring you to make inferences and draw conclusions from information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For other questions you decide whether the statement provided follows logically from the information in the passage</a:t>
            </a:r>
          </a:p>
        </p:txBody>
      </p:sp>
    </p:spTree>
    <p:extLst>
      <p:ext uri="{BB962C8B-B14F-4D97-AF65-F5344CB8AC3E}">
        <p14:creationId xmlns:p14="http://schemas.microsoft.com/office/powerpoint/2010/main" val="268959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5083"/>
            <a:ext cx="9144000" cy="4733451"/>
          </a:xfrm>
          <a:prstGeom prst="rect">
            <a:avLst/>
          </a:prstGeom>
        </p:spPr>
      </p:pic>
    </p:spTree>
    <p:extLst>
      <p:ext uri="{BB962C8B-B14F-4D97-AF65-F5344CB8AC3E}">
        <p14:creationId xmlns:p14="http://schemas.microsoft.com/office/powerpoint/2010/main" val="265664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rgbClr val="AB1638"/>
                </a:solidFill>
              </a:rPr>
              <a:t>31 minutes</a:t>
            </a:r>
            <a:endParaRPr sz="2000">
              <a:solidFill>
                <a:srgbClr val="AB1638"/>
              </a:solidFill>
            </a:endParaRPr>
          </a:p>
        </p:txBody>
      </p:sp>
      <p:sp>
        <p:nvSpPr>
          <p:cNvPr id="256" name="Google Shape;256;p29"/>
          <p:cNvSpPr txBox="1">
            <a:spLocks noGrp="1"/>
          </p:cNvSpPr>
          <p:nvPr>
            <p:ph type="ctrTitle" idx="4294967295"/>
          </p:nvPr>
        </p:nvSpPr>
        <p:spPr>
          <a:xfrm>
            <a:off x="6524625" y="3533187"/>
            <a:ext cx="183467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a:solidFill>
                  <a:schemeClr val="accent1"/>
                </a:solidFill>
              </a:rPr>
              <a:t>A</a:t>
            </a:r>
            <a:r>
              <a:rPr lang="en" sz="1800">
                <a:solidFill>
                  <a:schemeClr val="accent1"/>
                </a:solidFill>
              </a:rPr>
              <a:t>ssociated with tables, diagrams, text, charts or graphs</a:t>
            </a:r>
            <a:endParaRPr sz="180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chemeClr val="accent4"/>
                </a:solidFill>
              </a:rPr>
              <a:t>29 questions</a:t>
            </a:r>
            <a:endParaRPr sz="200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744021"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a:solidFill>
                  <a:srgbClr val="0082A9"/>
                </a:solidFill>
                <a:latin typeface="Cabin Condensed SemiBold"/>
                <a:sym typeface="Cabin Condensed SemiBold"/>
              </a:rPr>
              <a:t>Decision Making</a:t>
            </a:r>
            <a:endParaRPr lang="en-GB"/>
          </a:p>
        </p:txBody>
      </p:sp>
      <p:sp>
        <p:nvSpPr>
          <p:cNvPr id="42" name="Google Shape;147;p19"/>
          <p:cNvSpPr txBox="1">
            <a:spLocks/>
          </p:cNvSpPr>
          <p:nvPr/>
        </p:nvSpPr>
        <p:spPr>
          <a:xfrm>
            <a:off x="783930" y="1111375"/>
            <a:ext cx="562384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This subtest assesses the ability to apply logic to reach a decision or conclusion, evaluate arguments and analyse statistical information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There are a number of different question types including logical puzzles, syllogisms and Venn diagrams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Knowledge of specific mathematical or logical reasoning terminology is not required to answer any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All questions are standalone and do not share data</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 name="Google Shape;786;p41"/>
          <p:cNvGrpSpPr/>
          <p:nvPr/>
        </p:nvGrpSpPr>
        <p:grpSpPr>
          <a:xfrm>
            <a:off x="8701993" y="3791415"/>
            <a:ext cx="363585" cy="296934"/>
            <a:chOff x="3936375" y="3703750"/>
            <a:chExt cx="453050" cy="332175"/>
          </a:xfrm>
          <a:solidFill>
            <a:schemeClr val="bg1"/>
          </a:solidFill>
        </p:grpSpPr>
        <p:sp>
          <p:nvSpPr>
            <p:cNvPr id="47" name="Google Shape;787;p41"/>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8;p41"/>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9;p41"/>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90;p41"/>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91;p41"/>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4470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0" y="268467"/>
            <a:ext cx="9144000" cy="4726360"/>
          </a:xfrm>
          <a:prstGeom prst="rect">
            <a:avLst/>
          </a:prstGeom>
        </p:spPr>
      </p:pic>
    </p:spTree>
    <p:extLst>
      <p:ext uri="{BB962C8B-B14F-4D97-AF65-F5344CB8AC3E}">
        <p14:creationId xmlns:p14="http://schemas.microsoft.com/office/powerpoint/2010/main" val="370167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rgbClr val="AB1638"/>
                </a:solidFill>
              </a:rPr>
              <a:t>25 minutes</a:t>
            </a:r>
            <a:endParaRPr sz="200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a:solidFill>
                  <a:schemeClr val="accent1"/>
                </a:solidFill>
              </a:rPr>
              <a:t>A</a:t>
            </a:r>
            <a:r>
              <a:rPr lang="en" sz="1800">
                <a:solidFill>
                  <a:schemeClr val="accent1"/>
                </a:solidFill>
              </a:rPr>
              <a:t>ssociated with tables, charts and/or graphs</a:t>
            </a:r>
            <a:endParaRPr sz="180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chemeClr val="accent4"/>
                </a:solidFill>
              </a:rPr>
              <a:t>36 questions</a:t>
            </a:r>
            <a:endParaRPr sz="200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744021"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a:solidFill>
                  <a:srgbClr val="0082A9"/>
                </a:solidFill>
                <a:latin typeface="Cabin Condensed SemiBold"/>
                <a:sym typeface="Cabin Condensed SemiBold"/>
              </a:rPr>
              <a:t>Quantitative Reasoning</a:t>
            </a:r>
            <a:endParaRPr lang="en-GB"/>
          </a:p>
        </p:txBody>
      </p:sp>
      <p:sp>
        <p:nvSpPr>
          <p:cNvPr id="42" name="Google Shape;147;p19"/>
          <p:cNvSpPr txBox="1">
            <a:spLocks/>
          </p:cNvSpPr>
          <p:nvPr/>
        </p:nvSpPr>
        <p:spPr>
          <a:xfrm>
            <a:off x="783930" y="1111375"/>
            <a:ext cx="585215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This subtest assesses your ability to use numerical skills to solve problems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It assumes familiarity with numbers, e.g. ratios, percentages, averages, fractions, etc.</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However questions are less to do with numerical facility and more to do with problem solving</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A basic calculator is available for use in this section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Although using mental maths may save you time</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You can make notes using the whiteboard / marker pen provided</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82;p41"/>
            <p:cNvGrpSpPr/>
            <p:nvPr/>
          </p:nvGrpSpPr>
          <p:grpSpPr>
            <a:xfrm>
              <a:off x="8733266" y="3780022"/>
              <a:ext cx="324661" cy="338956"/>
              <a:chOff x="3294650" y="3652450"/>
              <a:chExt cx="388350" cy="405450"/>
            </a:xfrm>
            <a:solidFill>
              <a:schemeClr val="bg1"/>
            </a:solidFill>
          </p:grpSpPr>
          <p:sp>
            <p:nvSpPr>
              <p:cNvPr id="30" name="Google Shape;783;p41"/>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784;p41"/>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785;p41"/>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extLst>
      <p:ext uri="{BB962C8B-B14F-4D97-AF65-F5344CB8AC3E}">
        <p14:creationId xmlns:p14="http://schemas.microsoft.com/office/powerpoint/2010/main" val="257431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138"/>
            <a:ext cx="9144000" cy="4740790"/>
          </a:xfrm>
          <a:prstGeom prst="rect">
            <a:avLst/>
          </a:prstGeom>
        </p:spPr>
      </p:pic>
    </p:spTree>
    <p:extLst>
      <p:ext uri="{BB962C8B-B14F-4D97-AF65-F5344CB8AC3E}">
        <p14:creationId xmlns:p14="http://schemas.microsoft.com/office/powerpoint/2010/main" val="200487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rgbClr val="AB1638"/>
                </a:solidFill>
              </a:rPr>
              <a:t>12 minutes</a:t>
            </a:r>
            <a:endParaRPr sz="200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algn="r"/>
            <a:r>
              <a:rPr lang="en-GB" sz="2000">
                <a:solidFill>
                  <a:schemeClr val="accent1"/>
                </a:solidFill>
              </a:rPr>
              <a:t>Associated with numerous sets of shapes</a:t>
            </a:r>
            <a:br>
              <a:rPr lang="en-GB" sz="2000">
                <a:solidFill>
                  <a:schemeClr val="accent1"/>
                </a:solidFill>
              </a:rPr>
            </a:br>
            <a:endParaRPr sz="200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chemeClr val="accent4"/>
                </a:solidFill>
              </a:rPr>
              <a:t>50 questions</a:t>
            </a:r>
            <a:endParaRPr sz="200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223;p26"/>
          <p:cNvSpPr txBox="1">
            <a:spLocks/>
          </p:cNvSpPr>
          <p:nvPr/>
        </p:nvSpPr>
        <p:spPr>
          <a:xfrm>
            <a:off x="744021"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a:solidFill>
                  <a:srgbClr val="0082A9"/>
                </a:solidFill>
                <a:latin typeface="Cabin Condensed SemiBold"/>
                <a:sym typeface="Cabin Condensed SemiBold"/>
              </a:rPr>
              <a:t>Abstract Reasoning</a:t>
            </a:r>
            <a:endParaRPr lang="en-GB"/>
          </a:p>
        </p:txBody>
      </p:sp>
      <p:sp>
        <p:nvSpPr>
          <p:cNvPr id="42" name="Google Shape;147;p19"/>
          <p:cNvSpPr txBox="1">
            <a:spLocks/>
          </p:cNvSpPr>
          <p:nvPr/>
        </p:nvSpPr>
        <p:spPr>
          <a:xfrm>
            <a:off x="783929" y="1111375"/>
            <a:ext cx="5073945"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The test assesses your ability to identify patterns amongst abstract shapes where irrelevant and distracting material may lead to incorrect conclusions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The test therefore measures your ability to change track, critically evaluate and generate hypotheses and requires you to query judgements as you go along</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There are 4 different questions types in this test associated with a series of sets of shapes</a:t>
            </a:r>
          </a:p>
        </p:txBody>
      </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184;p42"/>
            <p:cNvGrpSpPr/>
            <p:nvPr/>
          </p:nvGrpSpPr>
          <p:grpSpPr>
            <a:xfrm>
              <a:off x="8700400" y="3780264"/>
              <a:ext cx="333463" cy="333608"/>
              <a:chOff x="557511" y="3214925"/>
              <a:chExt cx="719836" cy="720150"/>
            </a:xfrm>
          </p:grpSpPr>
          <p:sp>
            <p:nvSpPr>
              <p:cNvPr id="39" name="Google Shape;1185;p42"/>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186;p42"/>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187;p42"/>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188;p42"/>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94037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7987"/>
            <a:ext cx="9144000" cy="4714761"/>
          </a:xfrm>
          <a:prstGeom prst="rect">
            <a:avLst/>
          </a:prstGeom>
        </p:spPr>
      </p:pic>
    </p:spTree>
    <p:extLst>
      <p:ext uri="{BB962C8B-B14F-4D97-AF65-F5344CB8AC3E}">
        <p14:creationId xmlns:p14="http://schemas.microsoft.com/office/powerpoint/2010/main" val="349519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rgbClr val="AB1638"/>
                </a:solidFill>
              </a:rPr>
              <a:t>26 minutes</a:t>
            </a:r>
            <a:endParaRPr sz="2000">
              <a:solidFill>
                <a:srgbClr val="AB1638"/>
              </a:solidFill>
            </a:endParaRPr>
          </a:p>
        </p:txBody>
      </p:sp>
      <p:sp>
        <p:nvSpPr>
          <p:cNvPr id="256" name="Google Shape;256;p29"/>
          <p:cNvSpPr txBox="1">
            <a:spLocks noGrp="1"/>
          </p:cNvSpPr>
          <p:nvPr>
            <p:ph type="ctrTitle" idx="4294967295"/>
          </p:nvPr>
        </p:nvSpPr>
        <p:spPr>
          <a:xfrm>
            <a:off x="6067425" y="3533187"/>
            <a:ext cx="2291874"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a:solidFill>
                  <a:schemeClr val="accent1"/>
                </a:solidFill>
              </a:rPr>
              <a:t>Various scenarios </a:t>
            </a:r>
            <a:br>
              <a:rPr lang="en" sz="2000">
                <a:solidFill>
                  <a:schemeClr val="accent1"/>
                </a:solidFill>
              </a:rPr>
            </a:br>
            <a:r>
              <a:rPr lang="en" sz="2000">
                <a:solidFill>
                  <a:schemeClr val="accent1"/>
                </a:solidFill>
              </a:rPr>
              <a:t>(with up to 6 </a:t>
            </a:r>
            <a:br>
              <a:rPr lang="en" sz="2000">
                <a:solidFill>
                  <a:schemeClr val="accent1"/>
                </a:solidFill>
              </a:rPr>
            </a:br>
            <a:r>
              <a:rPr lang="en" sz="2000">
                <a:solidFill>
                  <a:schemeClr val="accent1"/>
                </a:solidFill>
              </a:rPr>
              <a:t>associated questions)</a:t>
            </a:r>
            <a:endParaRPr sz="200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69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744021"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a:solidFill>
                  <a:srgbClr val="0082A9"/>
                </a:solidFill>
                <a:latin typeface="Cabin Condensed SemiBold"/>
                <a:sym typeface="Cabin Condensed SemiBold"/>
              </a:rPr>
              <a:t>Situational Judgement</a:t>
            </a:r>
            <a:endParaRPr lang="en-GB"/>
          </a:p>
        </p:txBody>
      </p:sp>
      <p:sp>
        <p:nvSpPr>
          <p:cNvPr id="42" name="Google Shape;147;p19"/>
          <p:cNvSpPr txBox="1">
            <a:spLocks/>
          </p:cNvSpPr>
          <p:nvPr/>
        </p:nvSpPr>
        <p:spPr>
          <a:xfrm>
            <a:off x="783930" y="1111375"/>
            <a:ext cx="5403766"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The test measures your capacity to understand real world situations and to identify critical factors and appropriate behaviour in dealing with them</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It assesses the key traits of integrity, perspective taking, team involvement, resilience and adaptability</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Questions do not require medical or procedural knowledge</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SJTs are used widely in medical selection, including selection of Foundation Doctors, GPs and other    medical specialties</a:t>
            </a:r>
            <a:endParaRPr lang="en-GB" sz="1800" dirty="0">
              <a:solidFill>
                <a:srgbClr val="FF0000"/>
              </a:solidFill>
              <a:latin typeface="+mn-lt"/>
              <a:sym typeface="News Cycle"/>
            </a:endParaRPr>
          </a:p>
        </p:txBody>
      </p:sp>
      <p:sp>
        <p:nvSpPr>
          <p:cNvPr id="38" name="Google Shape;543;p40"/>
          <p:cNvSpPr/>
          <p:nvPr/>
        </p:nvSpPr>
        <p:spPr>
          <a:xfrm>
            <a:off x="8746183" y="3820155"/>
            <a:ext cx="301190" cy="328099"/>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600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9BCA2-CA38-8D8E-9766-80BE091CA966}"/>
              </a:ext>
            </a:extLst>
          </p:cNvPr>
          <p:cNvPicPr>
            <a:picLocks noChangeAspect="1"/>
          </p:cNvPicPr>
          <p:nvPr/>
        </p:nvPicPr>
        <p:blipFill>
          <a:blip r:embed="rId3"/>
          <a:stretch>
            <a:fillRect/>
          </a:stretch>
        </p:blipFill>
        <p:spPr>
          <a:xfrm>
            <a:off x="4233" y="110161"/>
            <a:ext cx="9144000" cy="4923178"/>
          </a:xfrm>
          <a:prstGeom prst="rect">
            <a:avLst/>
          </a:prstGeom>
        </p:spPr>
      </p:pic>
    </p:spTree>
    <p:extLst>
      <p:ext uri="{BB962C8B-B14F-4D97-AF65-F5344CB8AC3E}">
        <p14:creationId xmlns:p14="http://schemas.microsoft.com/office/powerpoint/2010/main" val="287997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364D"/>
        </a:solidFill>
        <a:effectLst/>
      </p:bgPr>
    </p:bg>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2023</a:t>
            </a:r>
            <a:endParaRPr dirty="0"/>
          </a:p>
        </p:txBody>
      </p:sp>
      <p:sp>
        <p:nvSpPr>
          <p:cNvPr id="4" name="Google Shape;134;p17"/>
          <p:cNvSpPr txBox="1">
            <a:spLocks/>
          </p:cNvSpPr>
          <p:nvPr/>
        </p:nvSpPr>
        <p:spPr>
          <a:xfrm>
            <a:off x="855300" y="2976425"/>
            <a:ext cx="47754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dirty="0">
                <a:solidFill>
                  <a:schemeClr val="bg1">
                    <a:lumMod val="85000"/>
                  </a:schemeClr>
                </a:solidFill>
                <a:latin typeface="+mn-lt"/>
              </a:rPr>
              <a:t>University Clinical Aptitude Test</a:t>
            </a:r>
          </a:p>
          <a:p>
            <a:endParaRPr lang="en-GB" sz="2400" dirty="0">
              <a:solidFill>
                <a:schemeClr val="bg1">
                  <a:lumMod val="85000"/>
                </a:schemeClr>
              </a:solidFill>
              <a:latin typeface="News Cycle" panose="020B0604020202020204" charset="2"/>
            </a:endParaRPr>
          </a:p>
        </p:txBody>
      </p:sp>
      <p:sp>
        <p:nvSpPr>
          <p:cNvPr id="6" name="Google Shape;134;p17"/>
          <p:cNvSpPr txBox="1">
            <a:spLocks/>
          </p:cNvSpPr>
          <p:nvPr/>
        </p:nvSpPr>
        <p:spPr>
          <a:xfrm>
            <a:off x="871200" y="3473782"/>
            <a:ext cx="23070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dirty="0">
                <a:solidFill>
                  <a:schemeClr val="accent2">
                    <a:lumMod val="60000"/>
                    <a:lumOff val="40000"/>
                  </a:schemeClr>
                </a:solidFill>
                <a:latin typeface="+mn-lt"/>
              </a:rPr>
              <a:t>www.ucat.ac.uk</a:t>
            </a:r>
          </a:p>
          <a:p>
            <a:endParaRPr lang="en-GB" sz="2400" dirty="0">
              <a:solidFill>
                <a:schemeClr val="accent2">
                  <a:lumMod val="60000"/>
                  <a:lumOff val="40000"/>
                </a:schemeClr>
              </a:solidFill>
              <a:latin typeface="News Cycle" panose="020B0604020202020204" charset="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8150" y="422776"/>
            <a:ext cx="6602100" cy="749400"/>
          </a:xfrm>
        </p:spPr>
        <p:txBody>
          <a:bodyPr/>
          <a:lstStyle/>
          <a:p>
            <a:r>
              <a:rPr lang="en-GB"/>
              <a:t>How should you prepare?</a:t>
            </a:r>
          </a:p>
        </p:txBody>
      </p:sp>
      <p:sp>
        <p:nvSpPr>
          <p:cNvPr id="4" name="Text Placeholder 3"/>
          <p:cNvSpPr>
            <a:spLocks noGrp="1"/>
          </p:cNvSpPr>
          <p:nvPr>
            <p:ph type="body" idx="1"/>
          </p:nvPr>
        </p:nvSpPr>
        <p:spPr>
          <a:xfrm>
            <a:off x="798149" y="1261680"/>
            <a:ext cx="8034058" cy="3622553"/>
          </a:xfrm>
        </p:spPr>
        <p:txBody>
          <a:bodyPr/>
          <a:lstStyle/>
          <a:p>
            <a:pPr>
              <a:spcBef>
                <a:spcPts val="0"/>
              </a:spcBef>
              <a:spcAft>
                <a:spcPts val="800"/>
              </a:spcAft>
            </a:pPr>
            <a:r>
              <a:rPr lang="en-US" sz="2000" dirty="0">
                <a:latin typeface="+mn-lt"/>
              </a:rPr>
              <a:t>Although it is a test of aptitude rather than academic knowledge, you should still allow time to prepare thoroughly for the UCAT</a:t>
            </a:r>
          </a:p>
          <a:p>
            <a:pPr>
              <a:spcBef>
                <a:spcPts val="0"/>
              </a:spcBef>
              <a:spcAft>
                <a:spcPts val="800"/>
              </a:spcAft>
            </a:pPr>
            <a:r>
              <a:rPr lang="en-US" sz="2000" dirty="0">
                <a:latin typeface="+mn-lt"/>
              </a:rPr>
              <a:t>We recommend you spend at least </a:t>
            </a:r>
            <a:r>
              <a:rPr lang="en-US" sz="2000" b="1" dirty="0">
                <a:solidFill>
                  <a:srgbClr val="0082A9"/>
                </a:solidFill>
                <a:latin typeface="+mn-lt"/>
              </a:rPr>
              <a:t>25-30 hours </a:t>
            </a:r>
            <a:r>
              <a:rPr lang="en-US" sz="2000" dirty="0">
                <a:latin typeface="+mn-lt"/>
              </a:rPr>
              <a:t>preparing for the test</a:t>
            </a:r>
          </a:p>
          <a:p>
            <a:pPr>
              <a:spcBef>
                <a:spcPts val="0"/>
              </a:spcBef>
              <a:spcAft>
                <a:spcPts val="800"/>
              </a:spcAft>
            </a:pPr>
            <a:r>
              <a:rPr lang="en-US" sz="2000" dirty="0">
                <a:latin typeface="+mn-lt"/>
              </a:rPr>
              <a:t>Start at least </a:t>
            </a:r>
            <a:r>
              <a:rPr lang="en-US" sz="2000" b="1" dirty="0">
                <a:solidFill>
                  <a:srgbClr val="0082A9"/>
                </a:solidFill>
                <a:latin typeface="+mn-lt"/>
              </a:rPr>
              <a:t>4-6 weeks </a:t>
            </a:r>
            <a:r>
              <a:rPr lang="en-US" sz="2000" dirty="0">
                <a:latin typeface="+mn-lt"/>
              </a:rPr>
              <a:t>before your test date</a:t>
            </a:r>
            <a:endParaRPr lang="en-US" sz="2000" dirty="0">
              <a:latin typeface="+mn-lt"/>
              <a:cs typeface="Calibri"/>
            </a:endParaRPr>
          </a:p>
          <a:p>
            <a:pPr>
              <a:spcBef>
                <a:spcPts val="0"/>
              </a:spcBef>
              <a:spcAft>
                <a:spcPts val="800"/>
              </a:spcAft>
            </a:pPr>
            <a:r>
              <a:rPr lang="en-US" sz="2000" dirty="0">
                <a:latin typeface="+mn-lt"/>
              </a:rPr>
              <a:t>Use the </a:t>
            </a:r>
            <a:r>
              <a:rPr lang="en-US" sz="2000" b="1" dirty="0">
                <a:solidFill>
                  <a:srgbClr val="0082A9"/>
                </a:solidFill>
                <a:latin typeface="+mn-lt"/>
              </a:rPr>
              <a:t>FREE</a:t>
            </a:r>
            <a:r>
              <a:rPr lang="en-US" sz="2000" dirty="0">
                <a:latin typeface="+mn-lt"/>
              </a:rPr>
              <a:t> resources available on the UCAT website                               (we have over </a:t>
            </a:r>
            <a:r>
              <a:rPr lang="en-US" sz="2000" b="1" dirty="0">
                <a:solidFill>
                  <a:srgbClr val="0082A9"/>
                </a:solidFill>
                <a:latin typeface="+mn-lt"/>
              </a:rPr>
              <a:t>1,000</a:t>
            </a:r>
            <a:r>
              <a:rPr lang="en-US" sz="2000" dirty="0">
                <a:latin typeface="+mn-lt"/>
              </a:rPr>
              <a:t> example questions)</a:t>
            </a:r>
          </a:p>
          <a:p>
            <a:r>
              <a:rPr lang="en-US" sz="2000" dirty="0">
                <a:latin typeface="+mn-lt"/>
              </a:rPr>
              <a:t>Note - we do not endorse or recommend any commercial preparation materials and are not affiliated with these in any way</a:t>
            </a:r>
            <a:endParaRPr lang="en-GB" sz="2000" dirty="0">
              <a:latin typeface="+mn-lt"/>
              <a:cs typeface="Calibri"/>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23;p41"/>
          <p:cNvGrpSpPr/>
          <p:nvPr/>
        </p:nvGrpSpPr>
        <p:grpSpPr>
          <a:xfrm>
            <a:off x="100347" y="543593"/>
            <a:ext cx="335905" cy="397142"/>
            <a:chOff x="4636075" y="261925"/>
            <a:chExt cx="401800" cy="475050"/>
          </a:xfrm>
          <a:solidFill>
            <a:schemeClr val="bg1"/>
          </a:solidFill>
        </p:grpSpPr>
        <p:sp>
          <p:nvSpPr>
            <p:cNvPr id="13" name="Google Shape;624;p41"/>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625;p41"/>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626;p41"/>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627;p41"/>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413285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8" name="Google Shape;348;p35"/>
          <p:cNvSpPr txBox="1">
            <a:spLocks noGrp="1"/>
          </p:cNvSpPr>
          <p:nvPr>
            <p:ph type="body" idx="4294967295"/>
          </p:nvPr>
        </p:nvSpPr>
        <p:spPr>
          <a:xfrm>
            <a:off x="828545" y="1193185"/>
            <a:ext cx="3352151" cy="3259165"/>
          </a:xfrm>
          <a:prstGeom prst="rect">
            <a:avLst/>
          </a:prstGeom>
        </p:spPr>
        <p:txBody>
          <a:bodyPr spcFirstLastPara="1" wrap="square" lIns="0" tIns="0" rIns="0" bIns="0" anchor="ctr" anchorCtr="0">
            <a:noAutofit/>
          </a:bodyPr>
          <a:lstStyle/>
          <a:p>
            <a:pPr marL="342900" indent="-342900">
              <a:buClr>
                <a:schemeClr val="accent1">
                  <a:lumMod val="60000"/>
                  <a:lumOff val="40000"/>
                </a:schemeClr>
              </a:buClr>
            </a:pPr>
            <a:r>
              <a:rPr lang="en" dirty="0">
                <a:solidFill>
                  <a:schemeClr val="lt1"/>
                </a:solidFill>
                <a:latin typeface="+mn-lt"/>
              </a:rPr>
              <a:t>Preparation Plan</a:t>
            </a:r>
          </a:p>
          <a:p>
            <a:pPr marL="342900" indent="-342900">
              <a:buClr>
                <a:schemeClr val="accent1">
                  <a:lumMod val="60000"/>
                  <a:lumOff val="40000"/>
                </a:schemeClr>
              </a:buClr>
            </a:pPr>
            <a:r>
              <a:rPr lang="en" dirty="0">
                <a:solidFill>
                  <a:schemeClr val="lt1"/>
                </a:solidFill>
                <a:latin typeface="+mn-lt"/>
              </a:rPr>
              <a:t>Tour Tutorial</a:t>
            </a:r>
          </a:p>
          <a:p>
            <a:pPr marL="342900" indent="-342900">
              <a:buClr>
                <a:schemeClr val="accent1">
                  <a:lumMod val="60000"/>
                  <a:lumOff val="40000"/>
                </a:schemeClr>
              </a:buClr>
            </a:pPr>
            <a:r>
              <a:rPr lang="en" dirty="0">
                <a:solidFill>
                  <a:schemeClr val="lt1"/>
                </a:solidFill>
                <a:latin typeface="+mn-lt"/>
              </a:rPr>
              <a:t>Question Tutorial</a:t>
            </a:r>
          </a:p>
          <a:p>
            <a:pPr marL="342900" indent="-342900">
              <a:buClr>
                <a:schemeClr val="accent1">
                  <a:lumMod val="60000"/>
                  <a:lumOff val="40000"/>
                </a:schemeClr>
              </a:buClr>
            </a:pPr>
            <a:r>
              <a:rPr lang="en" dirty="0">
                <a:solidFill>
                  <a:schemeClr val="lt1"/>
                </a:solidFill>
                <a:latin typeface="+mn-lt"/>
              </a:rPr>
              <a:t>Question Banks</a:t>
            </a:r>
          </a:p>
          <a:p>
            <a:pPr marL="342900" indent="-342900">
              <a:buClr>
                <a:schemeClr val="accent1">
                  <a:lumMod val="60000"/>
                  <a:lumOff val="40000"/>
                </a:schemeClr>
              </a:buClr>
            </a:pPr>
            <a:r>
              <a:rPr lang="en" dirty="0">
                <a:solidFill>
                  <a:schemeClr val="lt1"/>
                </a:solidFill>
                <a:latin typeface="+mn-lt"/>
              </a:rPr>
              <a:t>Practice Tests</a:t>
            </a:r>
          </a:p>
          <a:p>
            <a:pPr marL="342900" indent="-342900">
              <a:buClr>
                <a:schemeClr val="accent1">
                  <a:lumMod val="60000"/>
                  <a:lumOff val="40000"/>
                </a:schemeClr>
              </a:buClr>
            </a:pPr>
            <a:r>
              <a:rPr lang="en" dirty="0">
                <a:solidFill>
                  <a:schemeClr val="lt1"/>
                </a:solidFill>
                <a:latin typeface="+mn-lt"/>
              </a:rPr>
              <a:t>Test Tools</a:t>
            </a:r>
          </a:p>
          <a:p>
            <a:pPr marL="342900" indent="-342900">
              <a:buClr>
                <a:schemeClr val="accent1">
                  <a:lumMod val="60000"/>
                  <a:lumOff val="40000"/>
                </a:schemeClr>
              </a:buClr>
            </a:pPr>
            <a:r>
              <a:rPr lang="en" dirty="0">
                <a:solidFill>
                  <a:schemeClr val="lt1"/>
                </a:solidFill>
                <a:latin typeface="+mn-lt"/>
              </a:rPr>
              <a:t>Candidate Advice</a:t>
            </a:r>
          </a:p>
        </p:txBody>
      </p:sp>
      <p:sp>
        <p:nvSpPr>
          <p:cNvPr id="10" name="Title 2"/>
          <p:cNvSpPr txBox="1">
            <a:spLocks/>
          </p:cNvSpPr>
          <p:nvPr/>
        </p:nvSpPr>
        <p:spPr>
          <a:xfrm>
            <a:off x="675438" y="374865"/>
            <a:ext cx="6602100" cy="74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a:solidFill>
                  <a:schemeClr val="bg1"/>
                </a:solidFill>
                <a:latin typeface="Cabin Condensed SemiBold"/>
                <a:sym typeface="Cabin Condensed SemiBold"/>
              </a:rPr>
              <a:t>Practice Tests and Resources</a:t>
            </a:r>
            <a:endParaRPr lang="en-GB" sz="3200"/>
          </a:p>
        </p:txBody>
      </p:sp>
      <p:grpSp>
        <p:nvGrpSpPr>
          <p:cNvPr id="4" name="Group 3"/>
          <p:cNvGrpSpPr/>
          <p:nvPr/>
        </p:nvGrpSpPr>
        <p:grpSpPr>
          <a:xfrm>
            <a:off x="4326673" y="1293544"/>
            <a:ext cx="4516244" cy="2921617"/>
            <a:chOff x="4326673" y="1293544"/>
            <a:chExt cx="4516244" cy="2921617"/>
          </a:xfrm>
        </p:grpSpPr>
        <p:grpSp>
          <p:nvGrpSpPr>
            <p:cNvPr id="7" name="Group 6"/>
            <p:cNvGrpSpPr/>
            <p:nvPr/>
          </p:nvGrpSpPr>
          <p:grpSpPr>
            <a:xfrm>
              <a:off x="4326673" y="1293544"/>
              <a:ext cx="4516244" cy="2921617"/>
              <a:chOff x="3579541" y="1405054"/>
              <a:chExt cx="5263376" cy="3178097"/>
            </a:xfrm>
          </p:grpSpPr>
          <p:grpSp>
            <p:nvGrpSpPr>
              <p:cNvPr id="343" name="Google Shape;343;p35"/>
              <p:cNvGrpSpPr/>
              <p:nvPr/>
            </p:nvGrpSpPr>
            <p:grpSpPr>
              <a:xfrm>
                <a:off x="3579541" y="1405054"/>
                <a:ext cx="5263376" cy="3178097"/>
                <a:chOff x="1177450" y="241631"/>
                <a:chExt cx="6173152" cy="3616776"/>
              </a:xfrm>
            </p:grpSpPr>
            <p:sp>
              <p:nvSpPr>
                <p:cNvPr id="344" name="Google Shape;344;p35"/>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35"/>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a:effectLst>
                  <a:outerShdw blurRad="57150" dist="28575" dir="54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35"/>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35"/>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 name="Rectangle 5"/>
              <p:cNvSpPr/>
              <p:nvPr/>
            </p:nvSpPr>
            <p:spPr>
              <a:xfrm>
                <a:off x="4172151" y="1598881"/>
                <a:ext cx="4068600" cy="26863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541" y="1463904"/>
              <a:ext cx="3520003" cy="2492648"/>
            </a:xfrm>
            <a:prstGeom prst="rect">
              <a:avLst/>
            </a:prstGeom>
          </p:spPr>
        </p:pic>
      </p:grpSp>
    </p:spTree>
    <p:extLst>
      <p:ext uri="{BB962C8B-B14F-4D97-AF65-F5344CB8AC3E}">
        <p14:creationId xmlns:p14="http://schemas.microsoft.com/office/powerpoint/2010/main" val="367189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4105" y="422776"/>
            <a:ext cx="6716620" cy="749400"/>
          </a:xfrm>
        </p:spPr>
        <p:txBody>
          <a:bodyPr/>
          <a:lstStyle/>
          <a:p>
            <a:r>
              <a:rPr lang="en-GB"/>
              <a:t>Tips and Advice</a:t>
            </a:r>
          </a:p>
        </p:txBody>
      </p:sp>
      <p:sp>
        <p:nvSpPr>
          <p:cNvPr id="4" name="Text Placeholder 3"/>
          <p:cNvSpPr>
            <a:spLocks noGrp="1"/>
          </p:cNvSpPr>
          <p:nvPr>
            <p:ph type="body" idx="1"/>
          </p:nvPr>
        </p:nvSpPr>
        <p:spPr>
          <a:xfrm>
            <a:off x="593082" y="1261680"/>
            <a:ext cx="5328447" cy="3468819"/>
          </a:xfrm>
        </p:spPr>
        <p:txBody>
          <a:bodyPr/>
          <a:lstStyle/>
          <a:p>
            <a:r>
              <a:rPr lang="en-GB" sz="1800" dirty="0">
                <a:latin typeface="+mn-lt"/>
              </a:rPr>
              <a:t>Practise the test timings, try to answer all the questions, </a:t>
            </a:r>
            <a:r>
              <a:rPr lang="en-GB" sz="1800" b="1" dirty="0">
                <a:solidFill>
                  <a:srgbClr val="0082A9"/>
                </a:solidFill>
                <a:latin typeface="+mn-lt"/>
              </a:rPr>
              <a:t>don’t leave blanks </a:t>
            </a:r>
          </a:p>
          <a:p>
            <a:r>
              <a:rPr lang="en-GB" sz="1800" dirty="0">
                <a:latin typeface="+mn-lt"/>
              </a:rPr>
              <a:t>Remember that no points are deducted for wrong answers so if you’re stuck use your </a:t>
            </a:r>
            <a:r>
              <a:rPr lang="en-GB" sz="1800" b="1" dirty="0">
                <a:solidFill>
                  <a:srgbClr val="0082A9"/>
                </a:solidFill>
                <a:latin typeface="+mn-lt"/>
              </a:rPr>
              <a:t>best guess</a:t>
            </a:r>
          </a:p>
          <a:p>
            <a:r>
              <a:rPr lang="en-GB" sz="1800" dirty="0">
                <a:latin typeface="+mn-lt"/>
              </a:rPr>
              <a:t>Use the </a:t>
            </a:r>
            <a:r>
              <a:rPr lang="en-GB" sz="1800" b="1" dirty="0">
                <a:solidFill>
                  <a:srgbClr val="0082A9"/>
                </a:solidFill>
                <a:latin typeface="+mn-lt"/>
              </a:rPr>
              <a:t>Flag and Review </a:t>
            </a:r>
            <a:r>
              <a:rPr lang="en-GB" sz="1800" dirty="0">
                <a:latin typeface="+mn-lt"/>
              </a:rPr>
              <a:t>functions of the test effectively to manage your time</a:t>
            </a:r>
          </a:p>
          <a:p>
            <a:r>
              <a:rPr lang="en-GB" sz="1800" dirty="0">
                <a:latin typeface="+mn-lt"/>
              </a:rPr>
              <a:t>Use the official practice tests towards the end of your preparation to see where you need to manage your time more effectively</a:t>
            </a:r>
          </a:p>
        </p:txBody>
      </p:sp>
    </p:spTree>
    <p:extLst>
      <p:ext uri="{BB962C8B-B14F-4D97-AF65-F5344CB8AC3E}">
        <p14:creationId xmlns:p14="http://schemas.microsoft.com/office/powerpoint/2010/main" val="3641445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3F44497-B862-8C57-F7A1-BD11913F69C2}"/>
              </a:ext>
            </a:extLst>
          </p:cNvPr>
          <p:cNvSpPr txBox="1">
            <a:spLocks/>
          </p:cNvSpPr>
          <p:nvPr/>
        </p:nvSpPr>
        <p:spPr>
          <a:xfrm>
            <a:off x="574862" y="213332"/>
            <a:ext cx="7886700" cy="994172"/>
          </a:xfrm>
          <a:prstGeom prst="rect">
            <a:avLst/>
          </a:prstGeom>
          <a:noFill/>
          <a:ln>
            <a:noFill/>
          </a:ln>
        </p:spPr>
        <p:txBody>
          <a:bodyPr spcFirstLastPara="1" wrap="square" lIns="0" tIns="0" rIns="0" bIns="0" anchor="ctr" anchorCtr="0">
            <a:normAutofit fontScale="97500"/>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1pPr>
            <a:lvl2pPr marR="0" lvl="1"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2pPr>
            <a:lvl3pPr marR="0" lvl="2"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3pPr>
            <a:lvl4pPr marR="0" lvl="3"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4pPr>
            <a:lvl5pPr marR="0" lvl="4"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5pPr>
            <a:lvl6pPr marR="0" lvl="5"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6pPr>
            <a:lvl7pPr marR="0" lvl="6"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7pPr>
            <a:lvl8pPr marR="0" lvl="7"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8pPr>
            <a:lvl9pPr marR="0" lvl="8" algn="l" rtl="0" eaLnBrk="1" hangingPunct="1">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9pPr>
          </a:lstStyle>
          <a:p>
            <a:r>
              <a:rPr lang="en-GB" dirty="0"/>
              <a:t>What Should You Consider When Booking Your UCAT?</a:t>
            </a:r>
          </a:p>
        </p:txBody>
      </p:sp>
      <p:sp>
        <p:nvSpPr>
          <p:cNvPr id="4" name="Content Placeholder 2">
            <a:extLst>
              <a:ext uri="{FF2B5EF4-FFF2-40B4-BE49-F238E27FC236}">
                <a16:creationId xmlns:a16="http://schemas.microsoft.com/office/drawing/2014/main" id="{BBC6EDD3-0CD9-F2E7-047E-41453EBFADB5}"/>
              </a:ext>
            </a:extLst>
          </p:cNvPr>
          <p:cNvSpPr txBox="1">
            <a:spLocks/>
          </p:cNvSpPr>
          <p:nvPr/>
        </p:nvSpPr>
        <p:spPr>
          <a:xfrm>
            <a:off x="467284" y="1261642"/>
            <a:ext cx="5442697" cy="3653257"/>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600" b="1" dirty="0"/>
              <a:t>Location </a:t>
            </a:r>
            <a:r>
              <a:rPr lang="en-GB" sz="1600" dirty="0"/>
              <a:t>– Think about which test centre is most convenient for you and if you’re going to need to travel, then make sure you will be ok getting there for the time you select. </a:t>
            </a:r>
          </a:p>
          <a:p>
            <a:r>
              <a:rPr lang="en-GB" sz="1600" b="1" dirty="0"/>
              <a:t>Time of day </a:t>
            </a:r>
            <a:r>
              <a:rPr lang="en-GB" sz="1600" dirty="0"/>
              <a:t>– Think about what time of the day suits you best to take the UCAT as you’ll need to make sure you’re focused and feel ready to tackle the two hour test. If you are needing to travel to the test centre then maybe avoid anything too early as you don’t want to get stuck in rush hour!</a:t>
            </a:r>
          </a:p>
          <a:p>
            <a:r>
              <a:rPr lang="en-GB" sz="1600" b="1" dirty="0"/>
              <a:t>Any holidays? </a:t>
            </a:r>
            <a:r>
              <a:rPr lang="en-GB" sz="1600" dirty="0"/>
              <a:t>– Make sure to check if you have any holidays booked in for the Summer before you book your UCAT and work out what works the best for you.</a:t>
            </a:r>
          </a:p>
        </p:txBody>
      </p:sp>
      <p:pic>
        <p:nvPicPr>
          <p:cNvPr id="6" name="Picture 5">
            <a:extLst>
              <a:ext uri="{FF2B5EF4-FFF2-40B4-BE49-F238E27FC236}">
                <a16:creationId xmlns:a16="http://schemas.microsoft.com/office/drawing/2014/main" id="{D1C60C66-7111-962B-CC3A-E1549CA7199E}"/>
              </a:ext>
            </a:extLst>
          </p:cNvPr>
          <p:cNvPicPr>
            <a:picLocks noChangeAspect="1"/>
          </p:cNvPicPr>
          <p:nvPr/>
        </p:nvPicPr>
        <p:blipFill>
          <a:blip r:embed="rId2"/>
          <a:stretch>
            <a:fillRect/>
          </a:stretch>
        </p:blipFill>
        <p:spPr>
          <a:xfrm>
            <a:off x="5836024" y="1425385"/>
            <a:ext cx="3307976" cy="2569691"/>
          </a:xfrm>
          <a:prstGeom prst="rect">
            <a:avLst/>
          </a:prstGeom>
        </p:spPr>
      </p:pic>
    </p:spTree>
    <p:extLst>
      <p:ext uri="{BB962C8B-B14F-4D97-AF65-F5344CB8AC3E}">
        <p14:creationId xmlns:p14="http://schemas.microsoft.com/office/powerpoint/2010/main" val="358343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799859" y="425274"/>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Test Day</a:t>
            </a:r>
            <a:endParaRPr/>
          </a:p>
        </p:txBody>
      </p:sp>
      <p:grpSp>
        <p:nvGrpSpPr>
          <p:cNvPr id="8" name="Google Shape;564;p40"/>
          <p:cNvGrpSpPr/>
          <p:nvPr/>
        </p:nvGrpSpPr>
        <p:grpSpPr>
          <a:xfrm>
            <a:off x="139880" y="425274"/>
            <a:ext cx="282184" cy="282184"/>
            <a:chOff x="3277794" y="2969995"/>
            <a:chExt cx="457200" cy="457200"/>
          </a:xfrm>
          <a:solidFill>
            <a:schemeClr val="bg1"/>
          </a:solidFill>
        </p:grpSpPr>
        <p:sp>
          <p:nvSpPr>
            <p:cNvPr id="9" name="Google Shape;565;p40"/>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6;p40"/>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7;p40"/>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 Placeholder 2"/>
          <p:cNvSpPr>
            <a:spLocks noGrp="1"/>
          </p:cNvSpPr>
          <p:nvPr>
            <p:ph type="body" idx="1"/>
          </p:nvPr>
        </p:nvSpPr>
        <p:spPr>
          <a:xfrm>
            <a:off x="799858" y="1174675"/>
            <a:ext cx="6138823" cy="3720710"/>
          </a:xfrm>
        </p:spPr>
        <p:txBody>
          <a:bodyPr/>
          <a:lstStyle/>
          <a:p>
            <a:pPr marL="252000" indent="-252000">
              <a:lnSpc>
                <a:spcPct val="100000"/>
              </a:lnSpc>
              <a:spcBef>
                <a:spcPts val="0"/>
              </a:spcBef>
              <a:spcAft>
                <a:spcPts val="800"/>
              </a:spcAft>
            </a:pPr>
            <a:r>
              <a:rPr lang="en-GB" sz="2000" dirty="0">
                <a:latin typeface="+mn-lt"/>
              </a:rPr>
              <a:t>Arrive at the Test Centre at least 15 minutes before you are due to start - if you are late you may not be allowed to test</a:t>
            </a:r>
          </a:p>
          <a:p>
            <a:pPr marL="252000" indent="-252000">
              <a:lnSpc>
                <a:spcPct val="100000"/>
              </a:lnSpc>
              <a:spcBef>
                <a:spcPts val="0"/>
              </a:spcBef>
              <a:spcAft>
                <a:spcPts val="800"/>
              </a:spcAft>
            </a:pPr>
            <a:r>
              <a:rPr lang="en-GB" sz="2000" dirty="0">
                <a:latin typeface="+mn-lt"/>
                <a:cs typeface="Calibri"/>
              </a:rPr>
              <a:t>Make sure you take the </a:t>
            </a:r>
            <a:r>
              <a:rPr lang="en-GB" sz="2000" b="1" dirty="0">
                <a:solidFill>
                  <a:srgbClr val="0082A9"/>
                </a:solidFill>
                <a:latin typeface="+mn-lt"/>
                <a:cs typeface="Calibri"/>
              </a:rPr>
              <a:t>correct ID </a:t>
            </a:r>
            <a:r>
              <a:rPr lang="en-GB" sz="2000" dirty="0">
                <a:latin typeface="+mn-lt"/>
                <a:cs typeface="Calibri"/>
              </a:rPr>
              <a:t>or you will not be allowed to sit the test</a:t>
            </a:r>
          </a:p>
          <a:p>
            <a:pPr marL="252000" indent="-252000">
              <a:lnSpc>
                <a:spcPct val="100000"/>
              </a:lnSpc>
              <a:spcBef>
                <a:spcPts val="0"/>
              </a:spcBef>
              <a:spcAft>
                <a:spcPts val="800"/>
              </a:spcAft>
            </a:pPr>
            <a:r>
              <a:rPr lang="en-GB" sz="2000" dirty="0">
                <a:latin typeface="+mn-lt"/>
              </a:rPr>
              <a:t>Read the </a:t>
            </a:r>
            <a:r>
              <a:rPr lang="en-GB" sz="2000" b="1" dirty="0">
                <a:solidFill>
                  <a:srgbClr val="0082A9"/>
                </a:solidFill>
                <a:latin typeface="+mn-lt"/>
              </a:rPr>
              <a:t>Candidate Examination Rules </a:t>
            </a:r>
            <a:r>
              <a:rPr lang="en-GB" sz="2000" dirty="0">
                <a:latin typeface="+mn-lt"/>
              </a:rPr>
              <a:t>carefully</a:t>
            </a:r>
          </a:p>
          <a:p>
            <a:pPr marL="252000" indent="-252000">
              <a:lnSpc>
                <a:spcPct val="100000"/>
              </a:lnSpc>
              <a:spcBef>
                <a:spcPts val="0"/>
              </a:spcBef>
              <a:spcAft>
                <a:spcPts val="800"/>
              </a:spcAft>
            </a:pPr>
            <a:r>
              <a:rPr lang="en-GB" sz="2000" dirty="0">
                <a:latin typeface="+mn-lt"/>
              </a:rPr>
              <a:t>Other people will be testing in the same room as you so you can ask for ear plugs to limit disturbance </a:t>
            </a:r>
          </a:p>
          <a:p>
            <a:pPr marL="252000" indent="-252000">
              <a:lnSpc>
                <a:spcPct val="100000"/>
              </a:lnSpc>
              <a:spcBef>
                <a:spcPts val="0"/>
              </a:spcBef>
              <a:spcAft>
                <a:spcPts val="800"/>
              </a:spcAft>
            </a:pPr>
            <a:r>
              <a:rPr lang="en-GB" sz="2000" dirty="0">
                <a:latin typeface="+mn-lt"/>
              </a:rPr>
              <a:t>If you experience any issues during your test you must </a:t>
            </a:r>
            <a:r>
              <a:rPr lang="en-GB" sz="2000" b="1" dirty="0">
                <a:solidFill>
                  <a:srgbClr val="0082A9"/>
                </a:solidFill>
                <a:latin typeface="+mn-lt"/>
              </a:rPr>
              <a:t>notify the invigilator</a:t>
            </a:r>
            <a:r>
              <a:rPr lang="en-GB" sz="2000" dirty="0">
                <a:latin typeface="+mn-lt"/>
              </a:rPr>
              <a:t> immediately</a:t>
            </a:r>
            <a:endParaRPr lang="en-GB" sz="2000" dirty="0">
              <a:latin typeface="+mn-lt"/>
              <a:ea typeface="+mn-lt"/>
              <a:cs typeface="+mn-lt"/>
            </a:endParaRPr>
          </a:p>
        </p:txBody>
      </p:sp>
    </p:spTree>
    <p:extLst>
      <p:ext uri="{BB962C8B-B14F-4D97-AF65-F5344CB8AC3E}">
        <p14:creationId xmlns:p14="http://schemas.microsoft.com/office/powerpoint/2010/main" val="3458172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idx="4294967295"/>
          </p:nvPr>
        </p:nvSpPr>
        <p:spPr>
          <a:xfrm>
            <a:off x="788625" y="431583"/>
            <a:ext cx="6388419" cy="744251"/>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GB"/>
              <a:t>Scoring</a:t>
            </a:r>
            <a:r>
              <a:rPr lang="en"/>
              <a:t> and Results</a:t>
            </a:r>
            <a:endParaRPr/>
          </a:p>
        </p:txBody>
      </p:sp>
      <p:sp>
        <p:nvSpPr>
          <p:cNvPr id="163" name="Google Shape;163;p21"/>
          <p:cNvSpPr txBox="1">
            <a:spLocks noGrp="1"/>
          </p:cNvSpPr>
          <p:nvPr>
            <p:ph type="subTitle" idx="4294967295"/>
          </p:nvPr>
        </p:nvSpPr>
        <p:spPr>
          <a:xfrm>
            <a:off x="781005" y="1106741"/>
            <a:ext cx="5138578" cy="3856667"/>
          </a:xfrm>
          <a:prstGeom prst="rect">
            <a:avLst/>
          </a:prstGeom>
          <a:ln w="28575"/>
        </p:spPr>
        <p:txBody>
          <a:bodyPr spcFirstLastPara="1" wrap="square" lIns="0" tIns="0" rIns="0" bIns="0" anchor="t" anchorCtr="0">
            <a:noAutofit/>
          </a:bodyPr>
          <a:lstStyle/>
          <a:p>
            <a:r>
              <a:rPr lang="en-GB" sz="2000" dirty="0">
                <a:latin typeface="+mn-lt"/>
              </a:rPr>
              <a:t>Your UCAT result will comprise of a </a:t>
            </a:r>
            <a:r>
              <a:rPr lang="en-GB" sz="2000" b="1" dirty="0">
                <a:solidFill>
                  <a:srgbClr val="0082A9"/>
                </a:solidFill>
                <a:latin typeface="+mn-lt"/>
              </a:rPr>
              <a:t>total score </a:t>
            </a:r>
            <a:r>
              <a:rPr lang="en-GB" sz="2000" dirty="0">
                <a:latin typeface="+mn-lt"/>
              </a:rPr>
              <a:t>of between </a:t>
            </a:r>
            <a:r>
              <a:rPr lang="en-GB" sz="2000" b="1" dirty="0">
                <a:solidFill>
                  <a:srgbClr val="0082A9"/>
                </a:solidFill>
                <a:latin typeface="+mn-lt"/>
              </a:rPr>
              <a:t>1200 and 3600</a:t>
            </a:r>
            <a:r>
              <a:rPr lang="en-GB" sz="2000" dirty="0">
                <a:latin typeface="+mn-lt"/>
              </a:rPr>
              <a:t>, and a </a:t>
            </a:r>
            <a:r>
              <a:rPr lang="en-GB" sz="2000" b="1" dirty="0">
                <a:solidFill>
                  <a:srgbClr val="0082A9"/>
                </a:solidFill>
                <a:latin typeface="+mn-lt"/>
              </a:rPr>
              <a:t>Banding</a:t>
            </a:r>
            <a:r>
              <a:rPr lang="en-GB" sz="2000" dirty="0">
                <a:solidFill>
                  <a:srgbClr val="38364D"/>
                </a:solidFill>
                <a:latin typeface="+mn-lt"/>
              </a:rPr>
              <a:t> for </a:t>
            </a:r>
            <a:r>
              <a:rPr lang="en-GB" sz="2000" dirty="0">
                <a:latin typeface="+mn-lt"/>
              </a:rPr>
              <a:t>Situational Judgement</a:t>
            </a:r>
          </a:p>
          <a:p>
            <a:r>
              <a:rPr lang="en-US" sz="2000" dirty="0">
                <a:latin typeface="+mn-lt"/>
              </a:rPr>
              <a:t>Results are available on the day of your test (from the test centre), and within 24 hours via your Pearson Vue account</a:t>
            </a:r>
          </a:p>
          <a:p>
            <a:r>
              <a:rPr lang="en-US" sz="2000" dirty="0">
                <a:latin typeface="+mn-lt"/>
              </a:rPr>
              <a:t>Before you submit your UCAS application </a:t>
            </a:r>
            <a:r>
              <a:rPr lang="en-US" sz="2000" b="1" dirty="0">
                <a:solidFill>
                  <a:srgbClr val="0082A9"/>
                </a:solidFill>
                <a:latin typeface="+mn-lt"/>
              </a:rPr>
              <a:t>check how universities use the test,</a:t>
            </a:r>
            <a:r>
              <a:rPr lang="en-US" sz="2000" dirty="0">
                <a:solidFill>
                  <a:srgbClr val="0082A9"/>
                </a:solidFill>
                <a:latin typeface="+mn-lt"/>
              </a:rPr>
              <a:t> </a:t>
            </a:r>
            <a:r>
              <a:rPr lang="en-US" sz="2000" dirty="0">
                <a:latin typeface="+mn-lt"/>
              </a:rPr>
              <a:t>or you might be wasting an application</a:t>
            </a:r>
            <a:endParaRPr lang="en-US" sz="2000" dirty="0">
              <a:latin typeface="+mn-lt"/>
              <a:cs typeface="Calibri"/>
            </a:endParaRPr>
          </a:p>
        </p:txBody>
      </p:sp>
      <p:grpSp>
        <p:nvGrpSpPr>
          <p:cNvPr id="2" name="Group 1"/>
          <p:cNvGrpSpPr/>
          <p:nvPr/>
        </p:nvGrpSpPr>
        <p:grpSpPr>
          <a:xfrm>
            <a:off x="7596253" y="1568055"/>
            <a:ext cx="1182172" cy="2613260"/>
            <a:chOff x="6234429" y="620186"/>
            <a:chExt cx="1368418" cy="3313639"/>
          </a:xfrm>
        </p:grpSpPr>
        <p:grpSp>
          <p:nvGrpSpPr>
            <p:cNvPr id="25" name="Google Shape;320;p33"/>
            <p:cNvGrpSpPr/>
            <p:nvPr/>
          </p:nvGrpSpPr>
          <p:grpSpPr>
            <a:xfrm>
              <a:off x="6234429" y="620186"/>
              <a:ext cx="1368418" cy="3313639"/>
              <a:chOff x="5353200" y="373572"/>
              <a:chExt cx="2119546" cy="4396359"/>
            </a:xfrm>
          </p:grpSpPr>
          <p:sp>
            <p:nvSpPr>
              <p:cNvPr id="26" name="Google Shape;321;p33"/>
              <p:cNvSpPr/>
              <p:nvPr/>
            </p:nvSpPr>
            <p:spPr>
              <a:xfrm>
                <a:off x="5353200" y="373572"/>
                <a:ext cx="2119546" cy="4396359"/>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p33"/>
              <p:cNvSpPr/>
              <p:nvPr/>
            </p:nvSpPr>
            <p:spPr>
              <a:xfrm>
                <a:off x="6200687" y="4493184"/>
                <a:ext cx="422999" cy="150972"/>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3;p33"/>
              <p:cNvSpPr/>
              <p:nvPr/>
            </p:nvSpPr>
            <p:spPr>
              <a:xfrm>
                <a:off x="5739987" y="529223"/>
                <a:ext cx="83354" cy="83354"/>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p33"/>
              <p:cNvSpPr/>
              <p:nvPr/>
            </p:nvSpPr>
            <p:spPr>
              <a:xfrm>
                <a:off x="6208555" y="538664"/>
                <a:ext cx="408837" cy="64493"/>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548" y="914102"/>
              <a:ext cx="1245888" cy="2702944"/>
            </a:xfrm>
            <a:prstGeom prst="rect">
              <a:avLst/>
            </a:prstGeom>
            <a:noFill/>
            <a:ln w="12700">
              <a:solidFill>
                <a:srgbClr val="C1D2D7"/>
              </a:solidFill>
            </a:ln>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7040636" y="2063706"/>
            <a:ext cx="643191" cy="1846819"/>
          </a:xfrm>
          <a:prstGeom prst="rect">
            <a:avLst/>
          </a:prstGeom>
          <a:solidFill>
            <a:srgbClr val="E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404275" y="1854383"/>
            <a:ext cx="1279552" cy="2145957"/>
            <a:chOff x="7736044" y="1374403"/>
            <a:chExt cx="1193536" cy="1867078"/>
          </a:xfrm>
        </p:grpSpPr>
        <p:grpSp>
          <p:nvGrpSpPr>
            <p:cNvPr id="18" name="Google Shape;653;p41"/>
            <p:cNvGrpSpPr/>
            <p:nvPr/>
          </p:nvGrpSpPr>
          <p:grpSpPr>
            <a:xfrm>
              <a:off x="7736044" y="1374403"/>
              <a:ext cx="1193536" cy="1631689"/>
              <a:chOff x="621550" y="922575"/>
              <a:chExt cx="378575" cy="464050"/>
            </a:xfrm>
            <a:solidFill>
              <a:srgbClr val="96A2A7"/>
            </a:solidFill>
          </p:grpSpPr>
          <p:sp>
            <p:nvSpPr>
              <p:cNvPr id="20" name="Google Shape;655;p41"/>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656;p41"/>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2" name="Google Shape;673;p41"/>
            <p:cNvGrpSpPr/>
            <p:nvPr/>
          </p:nvGrpSpPr>
          <p:grpSpPr>
            <a:xfrm>
              <a:off x="8348590" y="2737227"/>
              <a:ext cx="510469" cy="504254"/>
              <a:chOff x="5926225" y="921350"/>
              <a:chExt cx="517800" cy="504350"/>
            </a:xfrm>
            <a:solidFill>
              <a:srgbClr val="AB1638"/>
            </a:solidFill>
          </p:grpSpPr>
          <p:sp>
            <p:nvSpPr>
              <p:cNvPr id="23" name="Google Shape;674;p4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675;p4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0" name="Google Shape;245;p28"/>
          <p:cNvSpPr/>
          <p:nvPr/>
        </p:nvSpPr>
        <p:spPr>
          <a:xfrm rot="10800000" flipH="1">
            <a:off x="7639134" y="176954"/>
            <a:ext cx="1739114" cy="1728000"/>
          </a:xfrm>
          <a:prstGeom prst="chord">
            <a:avLst>
              <a:gd name="adj1" fmla="val 2700000"/>
              <a:gd name="adj2" fmla="val 18900274"/>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8;p28"/>
          <p:cNvSpPr txBox="1">
            <a:spLocks/>
          </p:cNvSpPr>
          <p:nvPr/>
        </p:nvSpPr>
        <p:spPr>
          <a:xfrm>
            <a:off x="7882989" y="672565"/>
            <a:ext cx="1219052" cy="83487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1pPr>
            <a:lvl2pPr marR="0" lvl="1"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2pPr>
            <a:lvl3pPr marR="0" lvl="2"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3pPr>
            <a:lvl4pPr marR="0" lvl="3"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4pPr>
            <a:lvl5pPr marR="0" lvl="4"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5pPr>
            <a:lvl6pPr marR="0" lvl="5"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6pPr>
            <a:lvl7pPr marR="0" lvl="6"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7pPr>
            <a:lvl8pPr marR="0" lvl="7"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8pPr>
            <a:lvl9pPr marR="0" lvl="8" algn="l" rtl="0">
              <a:lnSpc>
                <a:spcPct val="90000"/>
              </a:lnSpc>
              <a:spcBef>
                <a:spcPts val="0"/>
              </a:spcBef>
              <a:spcAft>
                <a:spcPts val="0"/>
              </a:spcAft>
              <a:buClr>
                <a:schemeClr val="accent2"/>
              </a:buClr>
              <a:buSzPts val="3200"/>
              <a:buFont typeface="Cabin Condensed SemiBold"/>
              <a:buNone/>
              <a:defRPr sz="3200" b="0" i="0" u="none" strike="noStrike" cap="none">
                <a:solidFill>
                  <a:schemeClr val="accent2"/>
                </a:solidFill>
                <a:latin typeface="Cabin Condensed SemiBold"/>
                <a:ea typeface="Cabin Condensed SemiBold"/>
                <a:cs typeface="Cabin Condensed SemiBold"/>
                <a:sym typeface="Cabin Condensed SemiBold"/>
              </a:defRPr>
            </a:lvl9pPr>
          </a:lstStyle>
          <a:p>
            <a:pPr algn="ctr"/>
            <a:r>
              <a:rPr lang="en" sz="4400" dirty="0">
                <a:solidFill>
                  <a:schemeClr val="bg1"/>
                </a:solidFill>
              </a:rPr>
              <a:t>2500</a:t>
            </a:r>
          </a:p>
          <a:p>
            <a:pPr algn="ctr"/>
            <a:r>
              <a:rPr lang="en" sz="1800" dirty="0">
                <a:solidFill>
                  <a:schemeClr val="bg1"/>
                </a:solidFill>
              </a:rPr>
              <a:t>(2022)</a:t>
            </a:r>
          </a:p>
        </p:txBody>
      </p:sp>
      <p:sp>
        <p:nvSpPr>
          <p:cNvPr id="5" name="TextBox 4"/>
          <p:cNvSpPr txBox="1"/>
          <p:nvPr/>
        </p:nvSpPr>
        <p:spPr>
          <a:xfrm>
            <a:off x="6462695" y="2001551"/>
            <a:ext cx="1133558" cy="400110"/>
          </a:xfrm>
          <a:prstGeom prst="rect">
            <a:avLst/>
          </a:prstGeom>
          <a:noFill/>
        </p:spPr>
        <p:txBody>
          <a:bodyPr wrap="square" rtlCol="0">
            <a:spAutoFit/>
          </a:bodyPr>
          <a:lstStyle/>
          <a:p>
            <a:r>
              <a:rPr lang="en-GB" sz="1000" b="1" dirty="0">
                <a:solidFill>
                  <a:schemeClr val="bg1"/>
                </a:solidFill>
              </a:rPr>
              <a:t>UCAT Score Report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1E59-1D3A-ABE5-7043-7DD59099DE22}"/>
              </a:ext>
            </a:extLst>
          </p:cNvPr>
          <p:cNvSpPr>
            <a:spLocks noGrp="1"/>
          </p:cNvSpPr>
          <p:nvPr>
            <p:ph type="title"/>
          </p:nvPr>
        </p:nvSpPr>
        <p:spPr/>
        <p:txBody>
          <a:bodyPr>
            <a:normAutofit fontScale="90000"/>
          </a:bodyPr>
          <a:lstStyle/>
          <a:p>
            <a:r>
              <a:rPr lang="en-GB" dirty="0"/>
              <a:t>Which Medical Schools Currently Use The BMAT Assessments?</a:t>
            </a:r>
          </a:p>
        </p:txBody>
      </p:sp>
      <p:sp>
        <p:nvSpPr>
          <p:cNvPr id="3" name="Content Placeholder 2">
            <a:extLst>
              <a:ext uri="{FF2B5EF4-FFF2-40B4-BE49-F238E27FC236}">
                <a16:creationId xmlns:a16="http://schemas.microsoft.com/office/drawing/2014/main" id="{C01B665B-085C-DB49-3B67-B5A561338DD2}"/>
              </a:ext>
            </a:extLst>
          </p:cNvPr>
          <p:cNvSpPr>
            <a:spLocks noGrp="1"/>
          </p:cNvSpPr>
          <p:nvPr>
            <p:ph type="body" idx="1"/>
          </p:nvPr>
        </p:nvSpPr>
        <p:spPr>
          <a:xfrm>
            <a:off x="855274" y="1353949"/>
            <a:ext cx="5038319" cy="3368069"/>
          </a:xfrm>
        </p:spPr>
        <p:txBody>
          <a:bodyPr>
            <a:normAutofit fontScale="92500" lnSpcReduction="20000"/>
          </a:bodyPr>
          <a:lstStyle/>
          <a:p>
            <a:r>
              <a:rPr lang="en-GB" dirty="0"/>
              <a:t>There are 7 medical schools in the UK that currently use BMAT tests as part of their assessment criteria. </a:t>
            </a:r>
          </a:p>
          <a:p>
            <a:pPr>
              <a:buFont typeface="Wingdings" panose="05000000000000000000" pitchFamily="2" charset="2"/>
              <a:buChar char="Ø"/>
            </a:pPr>
            <a:r>
              <a:rPr lang="en-GB" dirty="0"/>
              <a:t>Brighton and Sussex</a:t>
            </a:r>
          </a:p>
          <a:p>
            <a:pPr>
              <a:buFont typeface="Wingdings" panose="05000000000000000000" pitchFamily="2" charset="2"/>
              <a:buChar char="Ø"/>
            </a:pPr>
            <a:r>
              <a:rPr lang="en-GB" dirty="0"/>
              <a:t>Imperial College London</a:t>
            </a:r>
          </a:p>
          <a:p>
            <a:pPr>
              <a:buFont typeface="Wingdings" panose="05000000000000000000" pitchFamily="2" charset="2"/>
              <a:buChar char="Ø"/>
            </a:pPr>
            <a:r>
              <a:rPr lang="en-GB" dirty="0"/>
              <a:t>Lancaster University</a:t>
            </a:r>
          </a:p>
          <a:p>
            <a:pPr>
              <a:buFont typeface="Wingdings" panose="05000000000000000000" pitchFamily="2" charset="2"/>
              <a:buChar char="Ø"/>
            </a:pPr>
            <a:r>
              <a:rPr lang="en-GB" dirty="0"/>
              <a:t>University College London (UCL)</a:t>
            </a:r>
          </a:p>
          <a:p>
            <a:pPr>
              <a:buFont typeface="Wingdings" panose="05000000000000000000" pitchFamily="2" charset="2"/>
              <a:buChar char="Ø"/>
            </a:pPr>
            <a:r>
              <a:rPr lang="en-GB" dirty="0"/>
              <a:t>University of Cambridge</a:t>
            </a:r>
          </a:p>
          <a:p>
            <a:pPr>
              <a:buFont typeface="Wingdings" panose="05000000000000000000" pitchFamily="2" charset="2"/>
              <a:buChar char="Ø"/>
            </a:pPr>
            <a:r>
              <a:rPr lang="en-GB" dirty="0"/>
              <a:t>Leeds University</a:t>
            </a:r>
          </a:p>
          <a:p>
            <a:pPr>
              <a:buFont typeface="Wingdings" panose="05000000000000000000" pitchFamily="2" charset="2"/>
              <a:buChar char="Ø"/>
            </a:pPr>
            <a:r>
              <a:rPr lang="en-GB" dirty="0"/>
              <a:t>University of Oxford</a:t>
            </a:r>
          </a:p>
          <a:p>
            <a:endParaRPr lang="en-GB" dirty="0"/>
          </a:p>
          <a:p>
            <a:r>
              <a:rPr lang="en-GB" dirty="0"/>
              <a:t>BMAT will be withdrawn by those medical schools currently using this as part of their admissions process, with effect from 2024-5.</a:t>
            </a:r>
          </a:p>
        </p:txBody>
      </p:sp>
    </p:spTree>
    <p:extLst>
      <p:ext uri="{BB962C8B-B14F-4D97-AF65-F5344CB8AC3E}">
        <p14:creationId xmlns:p14="http://schemas.microsoft.com/office/powerpoint/2010/main" val="1605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57D9A-B53D-E0F8-8DCE-A9223EDB54C4}"/>
              </a:ext>
            </a:extLst>
          </p:cNvPr>
          <p:cNvSpPr>
            <a:spLocks noGrp="1"/>
          </p:cNvSpPr>
          <p:nvPr>
            <p:ph type="title"/>
          </p:nvPr>
        </p:nvSpPr>
        <p:spPr>
          <a:xfrm>
            <a:off x="412388" y="73662"/>
            <a:ext cx="6602100" cy="749400"/>
          </a:xfrm>
        </p:spPr>
        <p:txBody>
          <a:bodyPr/>
          <a:lstStyle/>
          <a:p>
            <a:r>
              <a:rPr lang="en-GB" dirty="0"/>
              <a:t>Medical Work Experience</a:t>
            </a:r>
          </a:p>
        </p:txBody>
      </p:sp>
      <p:sp>
        <p:nvSpPr>
          <p:cNvPr id="3" name="Content Placeholder 2">
            <a:extLst>
              <a:ext uri="{FF2B5EF4-FFF2-40B4-BE49-F238E27FC236}">
                <a16:creationId xmlns:a16="http://schemas.microsoft.com/office/drawing/2014/main" id="{405F93C3-D60A-97EA-81CD-214C143FB08F}"/>
              </a:ext>
            </a:extLst>
          </p:cNvPr>
          <p:cNvSpPr>
            <a:spLocks noGrp="1"/>
          </p:cNvSpPr>
          <p:nvPr>
            <p:ph idx="1"/>
          </p:nvPr>
        </p:nvSpPr>
        <p:spPr>
          <a:xfrm>
            <a:off x="4856584" y="592931"/>
            <a:ext cx="3658766" cy="4236244"/>
          </a:xfrm>
        </p:spPr>
        <p:txBody>
          <a:bodyPr/>
          <a:lstStyle/>
          <a:p>
            <a:r>
              <a:rPr lang="en-GB" dirty="0">
                <a:latin typeface="+mn-lt"/>
              </a:rPr>
              <a:t>It can be exceptionally difficult to find medical work experience in hospitals and GP surgeries, with it often being tricky to know exactly who to send your CV and cover letter to.</a:t>
            </a:r>
          </a:p>
        </p:txBody>
      </p:sp>
      <p:pic>
        <p:nvPicPr>
          <p:cNvPr id="5" name="Picture 4">
            <a:extLst>
              <a:ext uri="{FF2B5EF4-FFF2-40B4-BE49-F238E27FC236}">
                <a16:creationId xmlns:a16="http://schemas.microsoft.com/office/drawing/2014/main" id="{5E81A35A-052F-F038-3BFC-ECAEF9E4EFE6}"/>
              </a:ext>
            </a:extLst>
          </p:cNvPr>
          <p:cNvPicPr>
            <a:picLocks noChangeAspect="1"/>
          </p:cNvPicPr>
          <p:nvPr/>
        </p:nvPicPr>
        <p:blipFill>
          <a:blip r:embed="rId2"/>
          <a:stretch>
            <a:fillRect/>
          </a:stretch>
        </p:blipFill>
        <p:spPr>
          <a:xfrm>
            <a:off x="423961" y="1453972"/>
            <a:ext cx="4122149" cy="1908402"/>
          </a:xfrm>
          <a:prstGeom prst="rect">
            <a:avLst/>
          </a:prstGeom>
        </p:spPr>
      </p:pic>
    </p:spTree>
    <p:extLst>
      <p:ext uri="{BB962C8B-B14F-4D97-AF65-F5344CB8AC3E}">
        <p14:creationId xmlns:p14="http://schemas.microsoft.com/office/powerpoint/2010/main" val="394892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0772-87FF-FAC8-DD35-3C9D2488E2C3}"/>
              </a:ext>
            </a:extLst>
          </p:cNvPr>
          <p:cNvSpPr>
            <a:spLocks noGrp="1"/>
          </p:cNvSpPr>
          <p:nvPr>
            <p:ph type="title"/>
          </p:nvPr>
        </p:nvSpPr>
        <p:spPr>
          <a:xfrm>
            <a:off x="848156" y="58444"/>
            <a:ext cx="6602100" cy="749400"/>
          </a:xfrm>
        </p:spPr>
        <p:txBody>
          <a:bodyPr wrap="square" anchor="ctr">
            <a:normAutofit/>
          </a:bodyPr>
          <a:lstStyle/>
          <a:p>
            <a:r>
              <a:rPr lang="en-GB" sz="2700" dirty="0"/>
              <a:t>How Much Work Experience Do You Need To Do?</a:t>
            </a:r>
          </a:p>
        </p:txBody>
      </p:sp>
      <p:sp>
        <p:nvSpPr>
          <p:cNvPr id="3" name="Content Placeholder 2">
            <a:extLst>
              <a:ext uri="{FF2B5EF4-FFF2-40B4-BE49-F238E27FC236}">
                <a16:creationId xmlns:a16="http://schemas.microsoft.com/office/drawing/2014/main" id="{D1F84658-E198-0C62-2BCC-79EC44B0DB6A}"/>
              </a:ext>
            </a:extLst>
          </p:cNvPr>
          <p:cNvSpPr>
            <a:spLocks noGrp="1"/>
          </p:cNvSpPr>
          <p:nvPr>
            <p:ph type="body" idx="1"/>
          </p:nvPr>
        </p:nvSpPr>
        <p:spPr>
          <a:xfrm>
            <a:off x="535781" y="757238"/>
            <a:ext cx="4764881" cy="4107656"/>
          </a:xfrm>
        </p:spPr>
        <p:txBody>
          <a:bodyPr wrap="square" anchor="t">
            <a:normAutofit lnSpcReduction="10000"/>
          </a:bodyPr>
          <a:lstStyle/>
          <a:p>
            <a:pPr>
              <a:lnSpc>
                <a:spcPct val="105000"/>
              </a:lnSpc>
            </a:pPr>
            <a:r>
              <a:rPr lang="en-GB" sz="1600" dirty="0">
                <a:latin typeface="+mn-lt"/>
              </a:rPr>
              <a:t>When it comes to medical work experience to support your Medical School application, </a:t>
            </a:r>
            <a:r>
              <a:rPr lang="en-GB" sz="1600" b="1" dirty="0">
                <a:latin typeface="+mn-lt"/>
              </a:rPr>
              <a:t>quality over quantity is key. </a:t>
            </a:r>
            <a:r>
              <a:rPr lang="en-GB" sz="1600" dirty="0">
                <a:latin typeface="+mn-lt"/>
              </a:rPr>
              <a:t>So don’t feel like you need to have weeks and weeks of shadowing doctors to ensure success.</a:t>
            </a:r>
          </a:p>
          <a:p>
            <a:pPr>
              <a:lnSpc>
                <a:spcPct val="105000"/>
              </a:lnSpc>
            </a:pPr>
            <a:endParaRPr lang="en-GB" sz="1600" dirty="0">
              <a:latin typeface="+mn-lt"/>
            </a:endParaRPr>
          </a:p>
          <a:p>
            <a:pPr>
              <a:lnSpc>
                <a:spcPct val="105000"/>
              </a:lnSpc>
            </a:pPr>
            <a:r>
              <a:rPr lang="en-GB" sz="1600" dirty="0">
                <a:latin typeface="+mn-lt"/>
              </a:rPr>
              <a:t>Medical schools recognise how hard it can be to secure work experience within hospitals and GPs surgeries and rather than looking at how much work experience you have done, </a:t>
            </a:r>
            <a:r>
              <a:rPr lang="en-GB" sz="1600" b="1" dirty="0">
                <a:latin typeface="+mn-lt"/>
              </a:rPr>
              <a:t>they’ll want to know what you have learnt from the experiences.</a:t>
            </a:r>
          </a:p>
          <a:p>
            <a:pPr>
              <a:lnSpc>
                <a:spcPct val="105000"/>
              </a:lnSpc>
            </a:pPr>
            <a:endParaRPr lang="en-GB" sz="1600" dirty="0">
              <a:latin typeface="+mn-lt"/>
            </a:endParaRPr>
          </a:p>
          <a:p>
            <a:pPr>
              <a:lnSpc>
                <a:spcPct val="105000"/>
              </a:lnSpc>
            </a:pPr>
            <a:r>
              <a:rPr lang="en-GB" sz="1600" dirty="0">
                <a:latin typeface="+mn-lt"/>
              </a:rPr>
              <a:t>It’s also not essential to have work experience within a hospital, as long as you have been able to </a:t>
            </a:r>
            <a:r>
              <a:rPr lang="en-GB" sz="1600" b="1" dirty="0">
                <a:latin typeface="+mn-lt"/>
              </a:rPr>
              <a:t>experience what it is like to work in a care-giving capacity</a:t>
            </a:r>
            <a:r>
              <a:rPr lang="en-GB" sz="1600" dirty="0">
                <a:latin typeface="+mn-lt"/>
              </a:rPr>
              <a:t>.</a:t>
            </a:r>
          </a:p>
        </p:txBody>
      </p:sp>
    </p:spTree>
    <p:extLst>
      <p:ext uri="{BB962C8B-B14F-4D97-AF65-F5344CB8AC3E}">
        <p14:creationId xmlns:p14="http://schemas.microsoft.com/office/powerpoint/2010/main" val="973750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85F6-D678-3C18-7577-759DB3216889}"/>
              </a:ext>
            </a:extLst>
          </p:cNvPr>
          <p:cNvSpPr>
            <a:spLocks noGrp="1"/>
          </p:cNvSpPr>
          <p:nvPr>
            <p:ph type="title"/>
          </p:nvPr>
        </p:nvSpPr>
        <p:spPr>
          <a:xfrm>
            <a:off x="264318" y="0"/>
            <a:ext cx="7218703" cy="749400"/>
          </a:xfrm>
        </p:spPr>
        <p:txBody>
          <a:bodyPr>
            <a:normAutofit fontScale="90000"/>
          </a:bodyPr>
          <a:lstStyle/>
          <a:p>
            <a:r>
              <a:rPr lang="en-GB" dirty="0"/>
              <a:t>Top Tips for Arranging  Medical Work Experience</a:t>
            </a:r>
          </a:p>
        </p:txBody>
      </p:sp>
      <p:sp>
        <p:nvSpPr>
          <p:cNvPr id="3" name="Content Placeholder 2">
            <a:extLst>
              <a:ext uri="{FF2B5EF4-FFF2-40B4-BE49-F238E27FC236}">
                <a16:creationId xmlns:a16="http://schemas.microsoft.com/office/drawing/2014/main" id="{1EBBE58C-6FFD-F9AF-978D-1EFA33E17A13}"/>
              </a:ext>
            </a:extLst>
          </p:cNvPr>
          <p:cNvSpPr>
            <a:spLocks noGrp="1"/>
          </p:cNvSpPr>
          <p:nvPr>
            <p:ph idx="4294967295"/>
          </p:nvPr>
        </p:nvSpPr>
        <p:spPr>
          <a:xfrm>
            <a:off x="171450" y="668337"/>
            <a:ext cx="5614988" cy="4346575"/>
          </a:xfrm>
        </p:spPr>
        <p:txBody>
          <a:bodyPr>
            <a:normAutofit fontScale="85000" lnSpcReduction="20000"/>
          </a:bodyPr>
          <a:lstStyle/>
          <a:p>
            <a:r>
              <a:rPr lang="en-GB" sz="1600" dirty="0">
                <a:latin typeface="+mn-lt"/>
              </a:rPr>
              <a:t>Any links to doctors/nurses? Immediate family / friendship circle connection to somebody who currently works in the healthcare industry</a:t>
            </a:r>
          </a:p>
          <a:p>
            <a:r>
              <a:rPr lang="en-GB" sz="1600" dirty="0">
                <a:latin typeface="+mn-lt"/>
              </a:rPr>
              <a:t>Get your parents to ask around where they work </a:t>
            </a:r>
          </a:p>
          <a:p>
            <a:r>
              <a:rPr lang="en-GB" sz="1600" dirty="0">
                <a:latin typeface="+mn-lt"/>
              </a:rPr>
              <a:t>Think about where you could travel to</a:t>
            </a:r>
          </a:p>
          <a:p>
            <a:r>
              <a:rPr lang="en-GB" sz="1600" dirty="0">
                <a:latin typeface="+mn-lt"/>
              </a:rPr>
              <a:t>Follow up face-to-face – if you’ve found that you’re not hearing back after emailing and calling where you would like to do some work experience, then try to go in and ask to speak to the person who coordinates their placements. </a:t>
            </a:r>
          </a:p>
          <a:p>
            <a:r>
              <a:rPr lang="en-GB" sz="1600" dirty="0">
                <a:latin typeface="+mn-lt"/>
              </a:rPr>
              <a:t>Consider volunteering –looked at very favourably by Medical Schools. The Royal Voluntary Service is a great place to start looking as they partner with hospitals and you can find out more here. </a:t>
            </a:r>
          </a:p>
          <a:p>
            <a:r>
              <a:rPr lang="en-GB" sz="1600" dirty="0">
                <a:latin typeface="+mn-lt"/>
              </a:rPr>
              <a:t>Think outside the box – Care homes, hospices, charity shops and charities supporting people with disabilities are great places to try. Working with young people is also a great way to support your Medical School application, so maybe consider if there are any after school clubs, sports teams or school holiday schemes that you could help with.</a:t>
            </a:r>
          </a:p>
        </p:txBody>
      </p:sp>
    </p:spTree>
    <p:extLst>
      <p:ext uri="{BB962C8B-B14F-4D97-AF65-F5344CB8AC3E}">
        <p14:creationId xmlns:p14="http://schemas.microsoft.com/office/powerpoint/2010/main" val="2795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19" y="276014"/>
            <a:ext cx="6602100" cy="749400"/>
          </a:xfrm>
        </p:spPr>
        <p:txBody>
          <a:bodyPr/>
          <a:lstStyle/>
          <a:p>
            <a:r>
              <a:rPr lang="en-GB">
                <a:solidFill>
                  <a:srgbClr val="0082A9"/>
                </a:solidFill>
              </a:rPr>
              <a:t>What is the UCAT?</a:t>
            </a:r>
            <a:endParaRPr lang="en-GB"/>
          </a:p>
        </p:txBody>
      </p:sp>
      <p:sp>
        <p:nvSpPr>
          <p:cNvPr id="3" name="Text Placeholder 2"/>
          <p:cNvSpPr>
            <a:spLocks noGrp="1"/>
          </p:cNvSpPr>
          <p:nvPr>
            <p:ph type="body" idx="1"/>
          </p:nvPr>
        </p:nvSpPr>
        <p:spPr>
          <a:xfrm>
            <a:off x="619703" y="1122184"/>
            <a:ext cx="6792216" cy="3720903"/>
          </a:xfrm>
        </p:spPr>
        <p:txBody>
          <a:bodyPr/>
          <a:lstStyle/>
          <a:p>
            <a:pPr lvl="0" indent="-381000">
              <a:buClr>
                <a:srgbClr val="00A4CA"/>
              </a:buClr>
              <a:buSzPts val="2400"/>
            </a:pPr>
            <a:r>
              <a:rPr lang="en-GB" b="1" dirty="0">
                <a:solidFill>
                  <a:srgbClr val="0082A9"/>
                </a:solidFill>
                <a:latin typeface="+mn-lt"/>
              </a:rPr>
              <a:t>Admissions test </a:t>
            </a:r>
            <a:r>
              <a:rPr lang="en-GB" dirty="0">
                <a:solidFill>
                  <a:srgbClr val="5D6F77"/>
                </a:solidFill>
                <a:latin typeface="+mn-lt"/>
              </a:rPr>
              <a:t>used in the </a:t>
            </a:r>
            <a:r>
              <a:rPr lang="en-GB" dirty="0">
                <a:solidFill>
                  <a:srgbClr val="2C444E"/>
                </a:solidFill>
                <a:latin typeface="+mn-lt"/>
              </a:rPr>
              <a:t>selection process by a consortium of UK university medical and dental schools</a:t>
            </a:r>
          </a:p>
          <a:p>
            <a:pPr lvl="0" indent="-381000">
              <a:buClr>
                <a:srgbClr val="00A4CA"/>
              </a:buClr>
              <a:buSzPts val="2400"/>
            </a:pPr>
            <a:r>
              <a:rPr lang="en-GB" dirty="0">
                <a:latin typeface="+mn-lt"/>
              </a:rPr>
              <a:t>The test assesses a range of mental abilities identified by university medical and dental schools as important</a:t>
            </a:r>
            <a:endParaRPr lang="en-GB" dirty="0">
              <a:solidFill>
                <a:srgbClr val="2C444E"/>
              </a:solidFill>
              <a:latin typeface="+mn-lt"/>
            </a:endParaRPr>
          </a:p>
          <a:p>
            <a:r>
              <a:rPr lang="en-GB" dirty="0">
                <a:latin typeface="+mn-lt"/>
              </a:rPr>
              <a:t>You sit the test in same year that you apply through UCAS</a:t>
            </a:r>
          </a:p>
          <a:p>
            <a:r>
              <a:rPr lang="en-GB" dirty="0">
                <a:latin typeface="+mn-lt"/>
              </a:rPr>
              <a:t>You can only sit the test </a:t>
            </a:r>
            <a:r>
              <a:rPr lang="en-GB" b="1" dirty="0">
                <a:solidFill>
                  <a:srgbClr val="0082A9"/>
                </a:solidFill>
                <a:latin typeface="+mn-lt"/>
              </a:rPr>
              <a:t>once</a:t>
            </a:r>
            <a:r>
              <a:rPr lang="en-GB" dirty="0">
                <a:latin typeface="+mn-lt"/>
              </a:rPr>
              <a:t> each year</a:t>
            </a:r>
          </a:p>
          <a:p>
            <a:r>
              <a:rPr lang="en-GB" dirty="0">
                <a:latin typeface="+mn-lt"/>
              </a:rPr>
              <a:t>2 hour</a:t>
            </a:r>
            <a:r>
              <a:rPr lang="en-GB" dirty="0">
                <a:solidFill>
                  <a:srgbClr val="38364D"/>
                </a:solidFill>
                <a:latin typeface="+mn-lt"/>
              </a:rPr>
              <a:t>, multiple-choice, computer-based </a:t>
            </a:r>
            <a:r>
              <a:rPr lang="en-GB" dirty="0">
                <a:latin typeface="+mn-lt"/>
              </a:rPr>
              <a:t>test</a:t>
            </a:r>
          </a:p>
          <a:p>
            <a:r>
              <a:rPr lang="en-GB" dirty="0">
                <a:latin typeface="+mn-lt"/>
              </a:rPr>
              <a:t>Sat at your nearest Pearson VUE </a:t>
            </a:r>
            <a:r>
              <a:rPr lang="en-GB" b="1" dirty="0">
                <a:solidFill>
                  <a:srgbClr val="0082A9"/>
                </a:solidFill>
                <a:latin typeface="+mn-lt"/>
              </a:rPr>
              <a:t>test centre</a:t>
            </a:r>
          </a:p>
        </p:txBody>
      </p:sp>
      <p:grpSp>
        <p:nvGrpSpPr>
          <p:cNvPr id="15" name="Google Shape;550;p40"/>
          <p:cNvGrpSpPr/>
          <p:nvPr/>
        </p:nvGrpSpPr>
        <p:grpSpPr>
          <a:xfrm>
            <a:off x="121440" y="368531"/>
            <a:ext cx="282184" cy="282183"/>
            <a:chOff x="6014317" y="3004378"/>
            <a:chExt cx="457200" cy="457199"/>
          </a:xfrm>
          <a:solidFill>
            <a:schemeClr val="bg1"/>
          </a:solidFill>
        </p:grpSpPr>
        <p:sp>
          <p:nvSpPr>
            <p:cNvPr id="16" name="Google Shape;551;p40"/>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52;p40"/>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53;p40"/>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7605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8364D"/>
        </a:solidFill>
        <a:effectLst/>
      </p:bgPr>
    </p:bg>
    <p:spTree>
      <p:nvGrpSpPr>
        <p:cNvPr id="1" name="Shape 352"/>
        <p:cNvGrpSpPr/>
        <p:nvPr/>
      </p:nvGrpSpPr>
      <p:grpSpPr>
        <a:xfrm>
          <a:off x="0" y="0"/>
          <a:ext cx="0" cy="0"/>
          <a:chOff x="0" y="0"/>
          <a:chExt cx="0" cy="0"/>
        </a:xfrm>
      </p:grpSpPr>
      <p:sp>
        <p:nvSpPr>
          <p:cNvPr id="2" name="Text Placeholder 1"/>
          <p:cNvSpPr>
            <a:spLocks noGrp="1"/>
          </p:cNvSpPr>
          <p:nvPr>
            <p:ph type="body" idx="1"/>
          </p:nvPr>
        </p:nvSpPr>
        <p:spPr>
          <a:xfrm>
            <a:off x="582983" y="1263422"/>
            <a:ext cx="4956580" cy="3033900"/>
          </a:xfrm>
        </p:spPr>
        <p:txBody>
          <a:bodyPr/>
          <a:lstStyle/>
          <a:p>
            <a:pPr>
              <a:lnSpc>
                <a:spcPct val="100000"/>
              </a:lnSpc>
              <a:spcBef>
                <a:spcPts val="0"/>
              </a:spcBef>
            </a:pPr>
            <a:r>
              <a:rPr lang="en-GB" dirty="0">
                <a:latin typeface="+mn-lt"/>
              </a:rPr>
              <a:t>For more information </a:t>
            </a:r>
            <a:r>
              <a:rPr lang="en-US" dirty="0">
                <a:latin typeface="+mn-lt"/>
                <a:ea typeface="+mn-lt"/>
                <a:cs typeface="+mn-lt"/>
              </a:rPr>
              <a:t>visit the UCAT website: </a:t>
            </a:r>
            <a:r>
              <a:rPr lang="en-US" dirty="0">
                <a:solidFill>
                  <a:srgbClr val="AB1638"/>
                </a:solidFill>
                <a:latin typeface="+mn-lt"/>
                <a:ea typeface="+mn-lt"/>
                <a:cs typeface="+mn-lt"/>
              </a:rPr>
              <a:t> </a:t>
            </a:r>
            <a:r>
              <a:rPr lang="en-US" sz="2800" b="1" dirty="0">
                <a:solidFill>
                  <a:srgbClr val="00B0F0"/>
                </a:solidFill>
                <a:latin typeface="+mn-lt"/>
                <a:ea typeface="+mn-lt"/>
                <a:cs typeface="+mn-lt"/>
              </a:rPr>
              <a:t>ucat.ac.uk </a:t>
            </a:r>
            <a:r>
              <a:rPr lang="en-US" sz="2800" dirty="0">
                <a:latin typeface="+mn-lt"/>
                <a:ea typeface="+mn-lt"/>
                <a:cs typeface="+mn-lt"/>
              </a:rPr>
              <a:t>or scan the QR code for our </a:t>
            </a:r>
            <a:r>
              <a:rPr lang="en-US" sz="2800" b="1" dirty="0">
                <a:solidFill>
                  <a:srgbClr val="00B0F0"/>
                </a:solidFill>
                <a:latin typeface="+mn-lt"/>
                <a:ea typeface="+mn-lt"/>
                <a:cs typeface="+mn-lt"/>
              </a:rPr>
              <a:t>latest UCAT publication</a:t>
            </a:r>
          </a:p>
          <a:p>
            <a:pPr>
              <a:lnSpc>
                <a:spcPct val="100000"/>
              </a:lnSpc>
            </a:pPr>
            <a:r>
              <a:rPr lang="en-US" dirty="0">
                <a:latin typeface="+mn-lt"/>
                <a:ea typeface="+mn-lt"/>
                <a:cs typeface="+mn-lt"/>
              </a:rPr>
              <a:t>Follow them on social media to see extra practice questions and important updates on the 2023 test cycle</a:t>
            </a:r>
          </a:p>
          <a:p>
            <a:endParaRPr lang="en-GB" dirty="0"/>
          </a:p>
        </p:txBody>
      </p:sp>
      <p:sp>
        <p:nvSpPr>
          <p:cNvPr id="353" name="Google Shape;353;p36"/>
          <p:cNvSpPr txBox="1">
            <a:spLocks noGrp="1"/>
          </p:cNvSpPr>
          <p:nvPr>
            <p:ph type="ctrTitle" idx="4294967295"/>
          </p:nvPr>
        </p:nvSpPr>
        <p:spPr>
          <a:xfrm>
            <a:off x="582983" y="407570"/>
            <a:ext cx="4397375" cy="7143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a:t>THANK YOU!</a:t>
            </a:r>
            <a:endParaRPr sz="6000"/>
          </a:p>
        </p:txBody>
      </p:sp>
      <p:sp>
        <p:nvSpPr>
          <p:cNvPr id="8" name="TextBox 5"/>
          <p:cNvSpPr txBox="1"/>
          <p:nvPr/>
        </p:nvSpPr>
        <p:spPr>
          <a:xfrm>
            <a:off x="3739518" y="4197210"/>
            <a:ext cx="2786040" cy="67864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solidFill>
                  <a:srgbClr val="00B0F0"/>
                </a:solidFill>
              </a:rPr>
              <a:t> </a:t>
            </a:r>
            <a:r>
              <a:rPr lang="en-GB" sz="2800" b="1" dirty="0">
                <a:solidFill>
                  <a:srgbClr val="00B0F0"/>
                </a:solidFill>
              </a:rPr>
              <a:t>@ucatofficial</a:t>
            </a:r>
            <a:endParaRPr lang="en-GB" sz="2800" b="1" noProof="1">
              <a:solidFill>
                <a:srgbClr val="00B0F0"/>
              </a:solidFill>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372" y="4271831"/>
            <a:ext cx="675436" cy="68429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330" y="4264687"/>
            <a:ext cx="674230" cy="6842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151" y="1263422"/>
            <a:ext cx="2394300" cy="23943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5603" y="3567905"/>
            <a:ext cx="2593848" cy="6243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1032" name="Picture 8" descr="United Kingdom map vector image | Free 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12" y="424576"/>
            <a:ext cx="4445874" cy="4445874"/>
          </a:xfrm>
          <a:prstGeom prst="rect">
            <a:avLst/>
          </a:prstGeom>
          <a:noFill/>
          <a:extLst>
            <a:ext uri="{909E8E84-426E-40DD-AFC4-6F175D3DCCD1}">
              <a14:hiddenFill xmlns:a14="http://schemas.microsoft.com/office/drawing/2010/main">
                <a:solidFill>
                  <a:srgbClr val="FFFFFF"/>
                </a:solidFill>
              </a14:hiddenFill>
            </a:ext>
          </a:extLst>
        </p:spPr>
      </p:pic>
      <p:sp>
        <p:nvSpPr>
          <p:cNvPr id="231" name="Google Shape;231;p27"/>
          <p:cNvSpPr txBox="1">
            <a:spLocks noGrp="1"/>
          </p:cNvSpPr>
          <p:nvPr>
            <p:ph type="title" idx="4294967295"/>
          </p:nvPr>
        </p:nvSpPr>
        <p:spPr>
          <a:xfrm>
            <a:off x="632126" y="21933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UCAT Universities (UK)</a:t>
            </a:r>
            <a:endParaRPr dirty="0">
              <a:solidFill>
                <a:schemeClr val="lt1"/>
              </a:solidFill>
            </a:endParaRPr>
          </a:p>
        </p:txBody>
      </p:sp>
      <p:sp>
        <p:nvSpPr>
          <p:cNvPr id="17" name="Google Shape;117;p15"/>
          <p:cNvSpPr txBox="1">
            <a:spLocks/>
          </p:cNvSpPr>
          <p:nvPr/>
        </p:nvSpPr>
        <p:spPr>
          <a:xfrm>
            <a:off x="3112580" y="1097409"/>
            <a:ext cx="3093493" cy="377939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Edinburgh</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Exeter</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Glasgow</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Hull York Medical School</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Keele University</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Kent &amp; Medway Medical School</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King's College London</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Leeds</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Leicester</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Liverpool</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Manchester</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Newcastle</a:t>
            </a:r>
          </a:p>
        </p:txBody>
      </p:sp>
      <p:sp>
        <p:nvSpPr>
          <p:cNvPr id="18" name="Google Shape;117;p15"/>
          <p:cNvSpPr txBox="1">
            <a:spLocks/>
          </p:cNvSpPr>
          <p:nvPr/>
        </p:nvSpPr>
        <p:spPr>
          <a:xfrm>
            <a:off x="6045487" y="1097409"/>
            <a:ext cx="3219854" cy="333912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Nottingham</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Plymouth University</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Queen Mary, University of London</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Queen's University Belfast</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Sheffield</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Southampton</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St Andrews</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St George's, University of London</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Sunderland</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Surrey</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Warwick</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Worcester</a:t>
            </a:r>
          </a:p>
        </p:txBody>
      </p:sp>
      <p:sp>
        <p:nvSpPr>
          <p:cNvPr id="6" name="Google Shape;117;p15"/>
          <p:cNvSpPr txBox="1">
            <a:spLocks/>
          </p:cNvSpPr>
          <p:nvPr/>
        </p:nvSpPr>
        <p:spPr>
          <a:xfrm>
            <a:off x="285785" y="1097408"/>
            <a:ext cx="3093493" cy="377939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Aberdeen</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Anglia Ruskin University</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Aston University</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Birmingham</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Bristol</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Brunel University London</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Cardiff University</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Central Lancashire</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Chester</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Dundee</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University of East Anglia</a:t>
            </a:r>
          </a:p>
          <a:p>
            <a:pPr marL="285750" indent="-285750">
              <a:spcBef>
                <a:spcPts val="600"/>
              </a:spcBef>
              <a:buClr>
                <a:schemeClr val="accent1">
                  <a:lumMod val="60000"/>
                  <a:lumOff val="40000"/>
                </a:schemeClr>
              </a:buClr>
              <a:buSzPct val="85000"/>
              <a:buFont typeface="Arial" panose="020B0604020202020204" pitchFamily="34" charset="0"/>
              <a:buChar char="•"/>
            </a:pPr>
            <a:r>
              <a:rPr lang="en-GB" sz="1300" dirty="0">
                <a:solidFill>
                  <a:schemeClr val="bg1"/>
                </a:solidFill>
              </a:rPr>
              <a:t>Edge Hill University</a:t>
            </a:r>
          </a:p>
        </p:txBody>
      </p:sp>
    </p:spTree>
    <p:extLst>
      <p:ext uri="{BB962C8B-B14F-4D97-AF65-F5344CB8AC3E}">
        <p14:creationId xmlns:p14="http://schemas.microsoft.com/office/powerpoint/2010/main" val="30048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idx="4294967295"/>
          </p:nvPr>
        </p:nvSpPr>
        <p:spPr>
          <a:xfrm>
            <a:off x="788623" y="401561"/>
            <a:ext cx="6602413" cy="749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Key Dates 2023</a:t>
            </a:r>
            <a:endParaRPr dirty="0"/>
          </a:p>
        </p:txBody>
      </p:sp>
      <p:graphicFrame>
        <p:nvGraphicFramePr>
          <p:cNvPr id="224" name="Google Shape;224;p26"/>
          <p:cNvGraphicFramePr/>
          <p:nvPr>
            <p:extLst>
              <p:ext uri="{D42A27DB-BD31-4B8C-83A1-F6EECF244321}">
                <p14:modId xmlns:p14="http://schemas.microsoft.com/office/powerpoint/2010/main" val="3049046169"/>
              </p:ext>
            </p:extLst>
          </p:nvPr>
        </p:nvGraphicFramePr>
        <p:xfrm>
          <a:off x="788623" y="1161526"/>
          <a:ext cx="6437600" cy="3453998"/>
        </p:xfrm>
        <a:graphic>
          <a:graphicData uri="http://schemas.openxmlformats.org/drawingml/2006/table">
            <a:tbl>
              <a:tblPr>
                <a:solidFill>
                  <a:schemeClr val="accent3">
                    <a:lumMod val="20000"/>
                    <a:lumOff val="80000"/>
                  </a:schemeClr>
                </a:solidFill>
                <a:tableStyleId>{0E3FDE45-AF77-4B5C-9715-49D594BDF05E}</a:tableStyleId>
              </a:tblPr>
              <a:tblGrid>
                <a:gridCol w="2184201">
                  <a:extLst>
                    <a:ext uri="{9D8B030D-6E8A-4147-A177-3AD203B41FA5}">
                      <a16:colId xmlns:a16="http://schemas.microsoft.com/office/drawing/2014/main" val="20000"/>
                    </a:ext>
                  </a:extLst>
                </a:gridCol>
                <a:gridCol w="4253399">
                  <a:extLst>
                    <a:ext uri="{9D8B030D-6E8A-4147-A177-3AD203B41FA5}">
                      <a16:colId xmlns:a16="http://schemas.microsoft.com/office/drawing/2014/main" val="20003"/>
                    </a:ext>
                  </a:extLst>
                </a:gridCol>
              </a:tblGrid>
              <a:tr h="584498">
                <a:tc>
                  <a:txBody>
                    <a:bodyPr/>
                    <a:lstStyle/>
                    <a:p>
                      <a:r>
                        <a:rPr lang="en-GB" sz="1600" dirty="0">
                          <a:latin typeface="+mn-lt"/>
                        </a:rPr>
                        <a:t>16 May</a:t>
                      </a:r>
                      <a:endParaRPr lang="en-GB" sz="1600" dirty="0">
                        <a:solidFill>
                          <a:schemeClr val="tx1"/>
                        </a:solidFill>
                        <a:latin typeface="+mn-lt"/>
                      </a:endParaRPr>
                    </a:p>
                  </a:txBody>
                  <a:tcPr anchor="ctr">
                    <a:lnB w="12700" cap="flat" cmpd="sng" algn="ctr">
                      <a:solidFill>
                        <a:schemeClr val="tx1"/>
                      </a:solidFill>
                      <a:prstDash val="solid"/>
                      <a:round/>
                      <a:headEnd type="none" w="med" len="med"/>
                      <a:tailEnd type="none" w="med" len="med"/>
                    </a:lnB>
                  </a:tcPr>
                </a:tc>
                <a:tc>
                  <a:txBody>
                    <a:bodyPr/>
                    <a:lstStyle/>
                    <a:p>
                      <a:r>
                        <a:rPr lang="en-GB" sz="1600">
                          <a:latin typeface="+mn-lt"/>
                        </a:rPr>
                        <a:t>Registration opens </a:t>
                      </a:r>
                    </a:p>
                    <a:p>
                      <a:r>
                        <a:rPr lang="en-GB" sz="1600">
                          <a:latin typeface="+mn-lt"/>
                        </a:rPr>
                        <a:t>Bursary</a:t>
                      </a:r>
                      <a:r>
                        <a:rPr lang="en-GB" sz="1600" baseline="0">
                          <a:latin typeface="+mn-lt"/>
                        </a:rPr>
                        <a:t> Scheme and Access Arrangements open</a:t>
                      </a:r>
                      <a:endParaRPr lang="en-GB" sz="1600">
                        <a:solidFill>
                          <a:schemeClr val="tx1"/>
                        </a:solidFill>
                        <a:latin typeface="+mn-lt"/>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8250">
                <a:tc>
                  <a:txBody>
                    <a:bodyPr/>
                    <a:lstStyle/>
                    <a:p>
                      <a:r>
                        <a:rPr lang="en-GB" sz="1600">
                          <a:latin typeface="+mn-lt"/>
                        </a:rPr>
                        <a:t>20 June</a:t>
                      </a:r>
                      <a:endParaRPr lang="en-GB" sz="160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rPr>
                        <a:t>Booking opens</a:t>
                      </a:r>
                      <a:endParaRPr lang="en-GB" sz="160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8250">
                <a:tc>
                  <a:txBody>
                    <a:bodyPr/>
                    <a:lstStyle/>
                    <a:p>
                      <a:r>
                        <a:rPr lang="en-GB" sz="1600" b="1" dirty="0">
                          <a:latin typeface="+mn-lt"/>
                        </a:rPr>
                        <a:t>10 July</a:t>
                      </a:r>
                      <a:endParaRPr lang="en-GB" sz="1600" b="1"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a:latin typeface="+mn-lt"/>
                        </a:rPr>
                        <a:t>Testing starts</a:t>
                      </a:r>
                      <a:endParaRPr lang="en-GB" sz="1600" b="1">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r>
                        <a:rPr lang="en-GB" sz="1600" dirty="0">
                          <a:latin typeface="+mn-lt"/>
                        </a:rPr>
                        <a:t>19 September</a:t>
                      </a:r>
                      <a:endParaRPr lang="en-GB" sz="1600"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rPr>
                        <a:t>Access Arrangements application deadline</a:t>
                      </a:r>
                      <a:endParaRPr lang="en-GB" sz="160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173491"/>
                  </a:ext>
                </a:extLst>
              </a:tr>
              <a:tr h="358250">
                <a:tc>
                  <a:txBody>
                    <a:bodyPr/>
                    <a:lstStyle/>
                    <a:p>
                      <a:r>
                        <a:rPr lang="en-GB" sz="1600" dirty="0">
                          <a:latin typeface="+mn-lt"/>
                        </a:rPr>
                        <a:t>21 September</a:t>
                      </a:r>
                      <a:endParaRPr lang="en-GB" sz="1600"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rPr>
                        <a:t>Booking deadline </a:t>
                      </a:r>
                      <a:endParaRPr lang="en-GB" sz="160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28381"/>
                  </a:ext>
                </a:extLst>
              </a:tr>
              <a:tr h="360000">
                <a:tc>
                  <a:txBody>
                    <a:bodyPr/>
                    <a:lstStyle/>
                    <a:p>
                      <a:r>
                        <a:rPr lang="en-GB" sz="1600" b="1" dirty="0">
                          <a:latin typeface="+mn-lt"/>
                        </a:rPr>
                        <a:t>28 September</a:t>
                      </a:r>
                      <a:endParaRPr lang="en-GB" sz="1600" b="1" dirty="0">
                        <a:solidFill>
                          <a:srgbClr val="3E767A"/>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a:latin typeface="+mn-lt"/>
                        </a:rPr>
                        <a:t>Last testing date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146"/>
                  </a:ext>
                </a:extLst>
              </a:tr>
              <a:tr h="358250">
                <a:tc>
                  <a:txBody>
                    <a:bodyPr/>
                    <a:lstStyle/>
                    <a:p>
                      <a:r>
                        <a:rPr lang="en-GB" sz="1600" b="0" i="0" dirty="0">
                          <a:latin typeface="+mn-lt"/>
                        </a:rPr>
                        <a:t>29 September</a:t>
                      </a:r>
                      <a:endParaRPr lang="en-GB" sz="1600" b="0" i="0" dirty="0">
                        <a:solidFill>
                          <a:srgbClr val="3E767A"/>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a:latin typeface="+mn-lt"/>
                        </a:rPr>
                        <a:t>Bursary Scheme application deadline</a:t>
                      </a:r>
                      <a:endParaRPr lang="en-GB" sz="1600" b="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530895"/>
                  </a:ext>
                </a:extLst>
              </a:tr>
              <a:tr h="358250">
                <a:tc>
                  <a:txBody>
                    <a:bodyPr/>
                    <a:lstStyle/>
                    <a:p>
                      <a:r>
                        <a:rPr lang="en-GB" sz="1600" dirty="0">
                          <a:latin typeface="+mn-lt"/>
                        </a:rPr>
                        <a:t>16 October</a:t>
                      </a:r>
                      <a:endParaRPr lang="en-GB" sz="1600"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mn-lt"/>
                        </a:rPr>
                        <a:t>UCAS application deadline</a:t>
                      </a:r>
                      <a:endParaRPr lang="en-GB" sz="1600"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634855"/>
                  </a:ext>
                </a:extLst>
              </a:tr>
              <a:tr h="358250">
                <a:tc>
                  <a:txBody>
                    <a:bodyPr/>
                    <a:lstStyle/>
                    <a:p>
                      <a:r>
                        <a:rPr lang="en-GB" sz="1600" dirty="0">
                          <a:solidFill>
                            <a:schemeClr val="tx1"/>
                          </a:solidFill>
                          <a:latin typeface="+mn-lt"/>
                        </a:rPr>
                        <a:t>Early November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mn-lt"/>
                        </a:rPr>
                        <a:t>Results delivered to</a:t>
                      </a:r>
                      <a:r>
                        <a:rPr lang="en-GB" sz="1600" baseline="0" dirty="0">
                          <a:solidFill>
                            <a:schemeClr val="tx1"/>
                          </a:solidFill>
                          <a:latin typeface="+mn-lt"/>
                        </a:rPr>
                        <a:t> universities</a:t>
                      </a:r>
                      <a:endParaRPr lang="en-GB" sz="1600" dirty="0">
                        <a:solidFill>
                          <a:schemeClr val="tx1"/>
                        </a:solidFill>
                        <a:latin typeface="+mn-lt"/>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329381"/>
                  </a:ext>
                </a:extLst>
              </a:tr>
            </a:tbl>
          </a:graphicData>
        </a:graphic>
      </p:graphicFrame>
      <p:sp>
        <p:nvSpPr>
          <p:cNvPr id="6" name="Google Shape;263;p29"/>
          <p:cNvSpPr/>
          <p:nvPr/>
        </p:nvSpPr>
        <p:spPr>
          <a:xfrm rot="10800000" flipH="1">
            <a:off x="8502341" y="464878"/>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90;p41"/>
          <p:cNvGrpSpPr/>
          <p:nvPr/>
        </p:nvGrpSpPr>
        <p:grpSpPr>
          <a:xfrm flipH="1">
            <a:off x="8692765" y="655302"/>
            <a:ext cx="368551" cy="368551"/>
            <a:chOff x="2594325" y="1627175"/>
            <a:chExt cx="440850" cy="440850"/>
          </a:xfrm>
          <a:solidFill>
            <a:schemeClr val="bg1"/>
          </a:solidFill>
        </p:grpSpPr>
        <p:sp>
          <p:nvSpPr>
            <p:cNvPr id="8" name="Google Shape;691;p41"/>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692;p41"/>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693;p41"/>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8150" y="422776"/>
            <a:ext cx="6602100" cy="749400"/>
          </a:xfrm>
        </p:spPr>
        <p:txBody>
          <a:bodyPr/>
          <a:lstStyle/>
          <a:p>
            <a:r>
              <a:rPr lang="en-GB" dirty="0"/>
              <a:t>Fees and Bursaries</a:t>
            </a:r>
            <a:endParaRPr lang="en-GB" dirty="0">
              <a:solidFill>
                <a:srgbClr val="FF0000"/>
              </a:solidFill>
            </a:endParaRPr>
          </a:p>
        </p:txBody>
      </p:sp>
      <p:sp>
        <p:nvSpPr>
          <p:cNvPr id="4" name="Text Placeholder 3"/>
          <p:cNvSpPr>
            <a:spLocks noGrp="1"/>
          </p:cNvSpPr>
          <p:nvPr>
            <p:ph type="body" idx="1"/>
          </p:nvPr>
        </p:nvSpPr>
        <p:spPr>
          <a:xfrm>
            <a:off x="798149" y="1261680"/>
            <a:ext cx="7327373" cy="3622553"/>
          </a:xfrm>
        </p:spPr>
        <p:txBody>
          <a:bodyPr/>
          <a:lstStyle/>
          <a:p>
            <a:r>
              <a:rPr lang="en-GB" sz="2000" dirty="0">
                <a:latin typeface="+mn-lt"/>
              </a:rPr>
              <a:t>Tests taken in the </a:t>
            </a:r>
            <a:r>
              <a:rPr lang="en-GB" sz="2000" b="1" dirty="0">
                <a:latin typeface="+mn-lt"/>
              </a:rPr>
              <a:t>UK £70</a:t>
            </a:r>
            <a:r>
              <a:rPr lang="en-GB" sz="2000" dirty="0">
                <a:latin typeface="+mn-lt"/>
              </a:rPr>
              <a:t>,   Tests outside the </a:t>
            </a:r>
            <a:r>
              <a:rPr lang="en-GB" sz="2000" b="1" dirty="0">
                <a:latin typeface="+mn-lt"/>
              </a:rPr>
              <a:t>UK £115 </a:t>
            </a:r>
            <a:r>
              <a:rPr lang="en-GB" sz="2000" dirty="0">
                <a:latin typeface="+mn-lt"/>
              </a:rPr>
              <a:t>Bursaries that cover the full test fee are available to </a:t>
            </a:r>
            <a:r>
              <a:rPr lang="en-GB" sz="2000" b="1" dirty="0">
                <a:latin typeface="+mn-lt"/>
              </a:rPr>
              <a:t>UK</a:t>
            </a:r>
            <a:r>
              <a:rPr lang="en-GB" sz="2000" dirty="0">
                <a:latin typeface="+mn-lt"/>
              </a:rPr>
              <a:t> candidates                           from low-income households</a:t>
            </a:r>
          </a:p>
          <a:p>
            <a:r>
              <a:rPr lang="en-GB" sz="2000" dirty="0">
                <a:latin typeface="+mn-lt"/>
              </a:rPr>
              <a:t>You may be eligible if you (or your parent / guardian) receive:                                 </a:t>
            </a:r>
            <a:r>
              <a:rPr lang="en-GB" sz="1600" dirty="0">
                <a:solidFill>
                  <a:srgbClr val="3E767A"/>
                </a:solidFill>
                <a:latin typeface="+mn-lt"/>
              </a:rPr>
              <a:t>16-19 Bursary; Free School Meals; Learner Support; EMA; Full Maintenance Grant or                        Special Support Grant;  Income Support; Job Seeker's Allowance; Universal Credit;                        Employment &amp; Support Allowance; Asylum Support </a:t>
            </a:r>
            <a:endParaRPr lang="en-GB" sz="1600" dirty="0">
              <a:solidFill>
                <a:srgbClr val="3E767A"/>
              </a:solidFill>
              <a:latin typeface="+mn-lt"/>
              <a:cs typeface="Calibri"/>
            </a:endParaRPr>
          </a:p>
          <a:p>
            <a:r>
              <a:rPr lang="en-GB" sz="2000" dirty="0">
                <a:latin typeface="+mn-lt"/>
              </a:rPr>
              <a:t>You can apply from </a:t>
            </a:r>
            <a:r>
              <a:rPr lang="en-GB" sz="2000" b="1" dirty="0">
                <a:latin typeface="+mn-lt"/>
              </a:rPr>
              <a:t>16 May </a:t>
            </a:r>
            <a:r>
              <a:rPr lang="en-GB" sz="2000" dirty="0">
                <a:latin typeface="+mn-lt"/>
              </a:rPr>
              <a:t>and receive a </a:t>
            </a:r>
            <a:r>
              <a:rPr lang="en-GB" sz="2000" b="1" dirty="0">
                <a:latin typeface="+mn-lt"/>
              </a:rPr>
              <a:t>bursary voucher </a:t>
            </a:r>
            <a:r>
              <a:rPr lang="en-GB" sz="2000" dirty="0">
                <a:latin typeface="+mn-lt"/>
              </a:rPr>
              <a:t>to use when booking your test - check the Bursary Scheme page for full details</a:t>
            </a:r>
            <a:endParaRPr lang="en-GB" sz="2000" b="1" dirty="0">
              <a:latin typeface="+mn-lt"/>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13;p41"/>
          <p:cNvGrpSpPr/>
          <p:nvPr/>
        </p:nvGrpSpPr>
        <p:grpSpPr>
          <a:xfrm>
            <a:off x="90817" y="547762"/>
            <a:ext cx="401719" cy="366502"/>
            <a:chOff x="6625350" y="1613750"/>
            <a:chExt cx="480525" cy="438400"/>
          </a:xfrm>
          <a:solidFill>
            <a:schemeClr val="bg1"/>
          </a:solidFill>
        </p:grpSpPr>
        <p:sp>
          <p:nvSpPr>
            <p:cNvPr id="17" name="Google Shape;714;p41"/>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715;p41"/>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716;p41"/>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17;p41"/>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18;p41"/>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50051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title"/>
          </p:nvPr>
        </p:nvSpPr>
        <p:spPr>
          <a:xfrm>
            <a:off x="828534" y="361975"/>
            <a:ext cx="6602100" cy="749400"/>
          </a:xfrm>
        </p:spPr>
        <p:txBody>
          <a:bodyPr/>
          <a:lstStyle/>
          <a:p>
            <a:r>
              <a:rPr lang="en-GB" dirty="0"/>
              <a:t>Access Arrangements</a:t>
            </a:r>
          </a:p>
        </p:txBody>
      </p:sp>
      <p:sp>
        <p:nvSpPr>
          <p:cNvPr id="8" name="Google Shape;147;p19"/>
          <p:cNvSpPr txBox="1">
            <a:spLocks/>
          </p:cNvSpPr>
          <p:nvPr/>
        </p:nvSpPr>
        <p:spPr>
          <a:xfrm>
            <a:off x="828534" y="1111375"/>
            <a:ext cx="7058166"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If you are normally entitled to extra time or other accommodations in your school / college exams due to a documented special educational need, disability or medical condition, you may be entitled to access arrangements when sitting the UCAT (</a:t>
            </a:r>
            <a:r>
              <a:rPr lang="en-GB" sz="1800" b="1" dirty="0">
                <a:solidFill>
                  <a:srgbClr val="0082A9"/>
                </a:solidFill>
                <a:latin typeface="+mn-lt"/>
                <a:sym typeface="News Cycle"/>
              </a:rPr>
              <a:t>25% extra time, rest breaks, etc</a:t>
            </a:r>
            <a:r>
              <a:rPr lang="en-GB" sz="1800" dirty="0">
                <a:solidFill>
                  <a:srgbClr val="0082A9"/>
                </a:solidFill>
                <a:latin typeface="+mn-lt"/>
                <a:sym typeface="News Cycle"/>
              </a:rPr>
              <a:t>.</a:t>
            </a:r>
            <a:r>
              <a:rPr lang="en-GB" sz="1800" dirty="0">
                <a:solidFill>
                  <a:srgbClr val="38364D"/>
                </a:solidFill>
                <a:latin typeface="+mn-lt"/>
                <a:sym typeface="News Cycle"/>
              </a:rPr>
              <a:t>)</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Applications for access arrangements (with supporting evidence)              </a:t>
            </a:r>
            <a:r>
              <a:rPr lang="en-GB" sz="1800" b="1" dirty="0">
                <a:solidFill>
                  <a:srgbClr val="0082A9"/>
                </a:solidFill>
                <a:latin typeface="+mn-lt"/>
                <a:sym typeface="News Cycle"/>
              </a:rPr>
              <a:t>must be approved </a:t>
            </a:r>
            <a:r>
              <a:rPr lang="en-GB" sz="1800" dirty="0">
                <a:solidFill>
                  <a:schemeClr val="tx1"/>
                </a:solidFill>
                <a:latin typeface="+mn-lt"/>
                <a:sym typeface="News Cycle"/>
              </a:rPr>
              <a:t>by the UCAT Office </a:t>
            </a:r>
            <a:r>
              <a:rPr lang="en-GB" sz="1800" b="1" dirty="0">
                <a:solidFill>
                  <a:srgbClr val="0082A9"/>
                </a:solidFill>
                <a:latin typeface="+mn-lt"/>
                <a:sym typeface="News Cycle"/>
              </a:rPr>
              <a:t>before you book your test</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Likely to relate to dyslexia, dyspraxia, etc. but may apply to a                      range of other medical conditions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mn-lt"/>
                <a:sym typeface="News Cycle"/>
              </a:rPr>
              <a:t>The Access Arrangements page of our website details the different accommodations we can support and the application process</a:t>
            </a:r>
          </a:p>
        </p:txBody>
      </p:sp>
    </p:spTree>
    <p:extLst>
      <p:ext uri="{BB962C8B-B14F-4D97-AF65-F5344CB8AC3E}">
        <p14:creationId xmlns:p14="http://schemas.microsoft.com/office/powerpoint/2010/main" val="3140269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819" y="276014"/>
            <a:ext cx="6602100" cy="749400"/>
          </a:xfrm>
        </p:spPr>
        <p:txBody>
          <a:bodyPr/>
          <a:lstStyle/>
          <a:p>
            <a:r>
              <a:rPr lang="en-GB" sz="3600" dirty="0">
                <a:solidFill>
                  <a:srgbClr val="0082A9"/>
                </a:solidFill>
              </a:rPr>
              <a:t>Test Format</a:t>
            </a:r>
            <a:endParaRPr lang="en-GB" sz="3600" dirty="0"/>
          </a:p>
        </p:txBody>
      </p:sp>
      <p:sp>
        <p:nvSpPr>
          <p:cNvPr id="4" name="Text Placeholder 3"/>
          <p:cNvSpPr>
            <a:spLocks noGrp="1"/>
          </p:cNvSpPr>
          <p:nvPr>
            <p:ph type="body" idx="4294967295"/>
          </p:nvPr>
        </p:nvSpPr>
        <p:spPr>
          <a:xfrm>
            <a:off x="809819" y="1400114"/>
            <a:ext cx="7469069" cy="3279321"/>
          </a:xfrm>
        </p:spPr>
        <p:txBody>
          <a:bodyPr/>
          <a:lstStyle/>
          <a:p>
            <a:r>
              <a:rPr lang="en-GB" sz="2800" dirty="0">
                <a:solidFill>
                  <a:schemeClr val="bg1"/>
                </a:solidFill>
                <a:latin typeface="+mn-lt"/>
              </a:rPr>
              <a:t>Verbal Reasoning </a:t>
            </a:r>
          </a:p>
          <a:p>
            <a:r>
              <a:rPr lang="en-GB" sz="2800" dirty="0">
                <a:solidFill>
                  <a:schemeClr val="bg1"/>
                </a:solidFill>
                <a:latin typeface="+mn-lt"/>
              </a:rPr>
              <a:t>Decision Making</a:t>
            </a:r>
            <a:endParaRPr lang="en-GB" sz="2800" dirty="0">
              <a:solidFill>
                <a:schemeClr val="bg1"/>
              </a:solidFill>
              <a:latin typeface="+mn-lt"/>
              <a:cs typeface="Calibri"/>
            </a:endParaRPr>
          </a:p>
          <a:p>
            <a:r>
              <a:rPr lang="en-GB" sz="2800" dirty="0">
                <a:solidFill>
                  <a:schemeClr val="bg1"/>
                </a:solidFill>
                <a:latin typeface="+mn-lt"/>
              </a:rPr>
              <a:t>Quantitative Reasoning </a:t>
            </a:r>
            <a:endParaRPr lang="en-GB" sz="2800" dirty="0">
              <a:solidFill>
                <a:schemeClr val="bg1"/>
              </a:solidFill>
              <a:latin typeface="+mn-lt"/>
              <a:cs typeface="Calibri"/>
            </a:endParaRPr>
          </a:p>
          <a:p>
            <a:r>
              <a:rPr lang="en-GB" sz="2800" dirty="0">
                <a:solidFill>
                  <a:schemeClr val="bg1"/>
                </a:solidFill>
                <a:latin typeface="+mn-lt"/>
              </a:rPr>
              <a:t>Abstract Reasoning</a:t>
            </a:r>
            <a:endParaRPr lang="en-GB" sz="2800" dirty="0">
              <a:solidFill>
                <a:schemeClr val="bg1"/>
              </a:solidFill>
              <a:latin typeface="+mn-lt"/>
              <a:cs typeface="Calibri"/>
            </a:endParaRPr>
          </a:p>
          <a:p>
            <a:r>
              <a:rPr lang="en-GB" sz="2800" dirty="0">
                <a:solidFill>
                  <a:schemeClr val="bg1"/>
                </a:solidFill>
                <a:latin typeface="+mn-lt"/>
              </a:rPr>
              <a:t>Situational Judgement</a:t>
            </a:r>
            <a:endParaRPr lang="en-GB" sz="2800" dirty="0">
              <a:solidFill>
                <a:schemeClr val="bg1"/>
              </a:solidFill>
              <a:latin typeface="+mn-lt"/>
              <a:cs typeface="Calibri"/>
            </a:endParaRPr>
          </a:p>
          <a:p>
            <a:endParaRPr lang="en-GB" sz="2800" dirty="0">
              <a:solidFill>
                <a:schemeClr val="bg1"/>
              </a:solidFill>
            </a:endParaRPr>
          </a:p>
        </p:txBody>
      </p:sp>
      <p:grpSp>
        <p:nvGrpSpPr>
          <p:cNvPr id="6" name="Google Shape;984;p42"/>
          <p:cNvGrpSpPr/>
          <p:nvPr/>
        </p:nvGrpSpPr>
        <p:grpSpPr>
          <a:xfrm>
            <a:off x="6431910" y="1264943"/>
            <a:ext cx="2162242" cy="2542126"/>
            <a:chOff x="4539787" y="1011032"/>
            <a:chExt cx="598958" cy="720261"/>
          </a:xfrm>
        </p:grpSpPr>
        <p:sp>
          <p:nvSpPr>
            <p:cNvPr id="7" name="Google Shape;985;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86;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C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75000"/>
                  </a:schemeClr>
                </a:solidFill>
                <a:latin typeface="Calibri"/>
                <a:ea typeface="Calibri"/>
                <a:cs typeface="Calibri"/>
                <a:sym typeface="Calibri"/>
              </a:endParaRPr>
            </a:p>
          </p:txBody>
        </p:sp>
        <p:sp>
          <p:nvSpPr>
            <p:cNvPr id="9" name="Google Shape;987;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C1D2D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88;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989;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3836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17199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855300" y="31991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Timings (UCAT)</a:t>
            </a:r>
            <a:endParaRPr/>
          </a:p>
        </p:txBody>
      </p:sp>
      <p:graphicFrame>
        <p:nvGraphicFramePr>
          <p:cNvPr id="224" name="Google Shape;224;p26"/>
          <p:cNvGraphicFramePr/>
          <p:nvPr>
            <p:extLst>
              <p:ext uri="{D42A27DB-BD31-4B8C-83A1-F6EECF244321}">
                <p14:modId xmlns:p14="http://schemas.microsoft.com/office/powerpoint/2010/main" val="770732377"/>
              </p:ext>
            </p:extLst>
          </p:nvPr>
        </p:nvGraphicFramePr>
        <p:xfrm>
          <a:off x="855298" y="1214278"/>
          <a:ext cx="5184000" cy="3276720"/>
        </p:xfrm>
        <a:graphic>
          <a:graphicData uri="http://schemas.openxmlformats.org/drawingml/2006/table">
            <a:tbl>
              <a:tblPr firstRow="1">
                <a:tableStyleId>{0E3FDE45-AF77-4B5C-9715-49D594BDF05E}</a:tableStyleId>
              </a:tblPr>
              <a:tblGrid>
                <a:gridCol w="2340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3"/>
                    </a:ext>
                  </a:extLst>
                </a:gridCol>
                <a:gridCol w="1548000">
                  <a:extLst>
                    <a:ext uri="{9D8B030D-6E8A-4147-A177-3AD203B41FA5}">
                      <a16:colId xmlns:a16="http://schemas.microsoft.com/office/drawing/2014/main" val="1775412476"/>
                    </a:ext>
                  </a:extLst>
                </a:gridCol>
              </a:tblGrid>
              <a:tr h="576000">
                <a:tc>
                  <a:txBody>
                    <a:bodyPr/>
                    <a:lstStyle/>
                    <a:p>
                      <a:pPr algn="ctr">
                        <a:spcAft>
                          <a:spcPts val="0"/>
                        </a:spcAft>
                      </a:pPr>
                      <a:r>
                        <a:rPr lang="en-GB" sz="1600">
                          <a:ln>
                            <a:noFill/>
                          </a:ln>
                          <a:effectLst/>
                          <a:latin typeface="+mn-lt"/>
                        </a:rPr>
                        <a:t>Subtest</a:t>
                      </a:r>
                      <a:endParaRPr lang="en-GB" sz="1600" b="1">
                        <a:ln>
                          <a:noFill/>
                        </a:ln>
                        <a:solidFill>
                          <a:schemeClr val="tx1"/>
                        </a:solidFill>
                        <a:effectLst/>
                        <a:latin typeface="+mn-lt"/>
                        <a:ea typeface="Calibri"/>
                        <a:cs typeface="Times New Roman"/>
                      </a:endParaRPr>
                    </a:p>
                  </a:txBody>
                  <a:tcPr marL="51337" marR="51337" marT="8462" marB="0" anchor="ctr">
                    <a:solidFill>
                      <a:schemeClr val="tx2"/>
                    </a:solidFill>
                  </a:tcPr>
                </a:tc>
                <a:tc>
                  <a:txBody>
                    <a:bodyPr/>
                    <a:lstStyle/>
                    <a:p>
                      <a:pPr algn="ctr">
                        <a:spcAft>
                          <a:spcPts val="0"/>
                        </a:spcAft>
                      </a:pPr>
                      <a:r>
                        <a:rPr lang="en-GB" sz="1600">
                          <a:effectLst/>
                          <a:latin typeface="+mn-lt"/>
                        </a:rPr>
                        <a:t>Questions</a:t>
                      </a:r>
                      <a:endParaRPr lang="en-GB" sz="1600" b="1">
                        <a:solidFill>
                          <a:schemeClr val="tx1"/>
                        </a:solidFill>
                        <a:effectLst/>
                        <a:latin typeface="+mn-lt"/>
                        <a:ea typeface="Calibri"/>
                        <a:cs typeface="Times New Roman"/>
                      </a:endParaRPr>
                    </a:p>
                  </a:txBody>
                  <a:tcPr marL="51337" marR="51337" marT="8462" marB="0" anchor="ctr">
                    <a:solidFill>
                      <a:schemeClr val="tx2"/>
                    </a:solidFill>
                  </a:tcPr>
                </a:tc>
                <a:tc>
                  <a:txBody>
                    <a:bodyPr/>
                    <a:lstStyle/>
                    <a:p>
                      <a:pPr algn="ctr">
                        <a:spcBef>
                          <a:spcPts val="0"/>
                        </a:spcBef>
                        <a:spcAft>
                          <a:spcPts val="0"/>
                        </a:spcAft>
                      </a:pPr>
                      <a:r>
                        <a:rPr lang="en-GB" sz="1600">
                          <a:effectLst/>
                          <a:latin typeface="+mn-lt"/>
                        </a:rPr>
                        <a:t>Timing</a:t>
                      </a:r>
                      <a:endParaRPr lang="en-GB" sz="1600" b="1">
                        <a:solidFill>
                          <a:schemeClr val="tx1"/>
                        </a:solidFill>
                        <a:effectLst/>
                        <a:latin typeface="+mn-lt"/>
                      </a:endParaRPr>
                    </a:p>
                  </a:txBody>
                  <a:tcPr marL="51337" marR="51337" marT="8462" marB="0" anchor="ctr">
                    <a:solidFill>
                      <a:schemeClr val="tx2"/>
                    </a:solidFill>
                  </a:tcPr>
                </a:tc>
                <a:extLst>
                  <a:ext uri="{0D108BD9-81ED-4DB2-BD59-A6C34878D82A}">
                    <a16:rowId xmlns:a16="http://schemas.microsoft.com/office/drawing/2014/main" val="10001"/>
                  </a:ext>
                </a:extLst>
              </a:tr>
              <a:tr h="360000">
                <a:tc>
                  <a:txBody>
                    <a:bodyPr/>
                    <a:lstStyle/>
                    <a:p>
                      <a:pPr>
                        <a:lnSpc>
                          <a:spcPct val="100000"/>
                        </a:lnSpc>
                        <a:spcAft>
                          <a:spcPts val="0"/>
                        </a:spcAft>
                      </a:pPr>
                      <a:r>
                        <a:rPr lang="en-US" sz="1600">
                          <a:solidFill>
                            <a:schemeClr val="accent1">
                              <a:lumMod val="75000"/>
                            </a:schemeClr>
                          </a:solidFill>
                          <a:latin typeface="+mn-lt"/>
                        </a:rPr>
                        <a:t>Verbal reasoning</a:t>
                      </a:r>
                      <a:endParaRPr lang="en-GB" sz="1600" b="1">
                        <a:solidFill>
                          <a:schemeClr val="accent1">
                            <a:lumMod val="75000"/>
                          </a:schemeClr>
                        </a:solidFill>
                        <a:effectLst/>
                        <a:latin typeface="+mn-lt"/>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a:solidFill>
                            <a:srgbClr val="5D6F77"/>
                          </a:solidFill>
                          <a:effectLst/>
                          <a:latin typeface="+mn-lt"/>
                        </a:rPr>
                        <a:t>44</a:t>
                      </a:r>
                      <a:endParaRPr lang="en-GB" sz="1600" b="0">
                        <a:solidFill>
                          <a:srgbClr val="5D6F77"/>
                        </a:solidFill>
                        <a:effectLst/>
                        <a:latin typeface="+mn-lt"/>
                        <a:ea typeface="Calibri"/>
                        <a:cs typeface="Times New Roman"/>
                      </a:endParaRPr>
                    </a:p>
                  </a:txBody>
                  <a:tcPr marL="51337" marR="51337" marT="8462" marB="0" anchor="ctr">
                    <a:solidFill>
                      <a:schemeClr val="tx2"/>
                    </a:solidFill>
                  </a:tcPr>
                </a:tc>
                <a:tc>
                  <a:txBody>
                    <a:bodyPr/>
                    <a:lstStyle/>
                    <a:p>
                      <a:pPr algn="ctr">
                        <a:spcAft>
                          <a:spcPts val="0"/>
                        </a:spcAft>
                      </a:pPr>
                      <a:r>
                        <a:rPr lang="en-GB" sz="1600">
                          <a:solidFill>
                            <a:srgbClr val="5D6F77"/>
                          </a:solidFill>
                          <a:effectLst/>
                          <a:latin typeface="+mn-lt"/>
                        </a:rPr>
                        <a:t>21 minutes</a:t>
                      </a:r>
                      <a:endParaRPr lang="en-GB" sz="1600">
                        <a:solidFill>
                          <a:srgbClr val="5D6F77"/>
                        </a:solidFill>
                        <a:effectLst/>
                        <a:latin typeface="+mn-lt"/>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2"/>
                  </a:ext>
                </a:extLst>
              </a:tr>
              <a:tr h="360000">
                <a:tc>
                  <a:txBody>
                    <a:bodyPr/>
                    <a:lstStyle/>
                    <a:p>
                      <a:pPr>
                        <a:lnSpc>
                          <a:spcPct val="100000"/>
                        </a:lnSpc>
                        <a:spcAft>
                          <a:spcPts val="0"/>
                        </a:spcAft>
                      </a:pPr>
                      <a:r>
                        <a:rPr lang="en-US" sz="1600">
                          <a:solidFill>
                            <a:schemeClr val="accent1">
                              <a:lumMod val="75000"/>
                            </a:schemeClr>
                          </a:solidFill>
                          <a:latin typeface="+mn-lt"/>
                        </a:rPr>
                        <a:t>Decision making </a:t>
                      </a:r>
                      <a:endParaRPr lang="en-GB" sz="1600" b="1">
                        <a:solidFill>
                          <a:schemeClr val="accent1">
                            <a:lumMod val="75000"/>
                          </a:schemeClr>
                        </a:solidFill>
                        <a:effectLst/>
                        <a:latin typeface="+mn-lt"/>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a:solidFill>
                            <a:srgbClr val="5D6F77"/>
                          </a:solidFill>
                          <a:effectLst/>
                          <a:latin typeface="+mn-lt"/>
                        </a:rPr>
                        <a:t>29</a:t>
                      </a:r>
                      <a:endParaRPr lang="en-GB" sz="1600">
                        <a:solidFill>
                          <a:srgbClr val="5D6F77"/>
                        </a:solidFill>
                        <a:effectLst/>
                        <a:latin typeface="+mn-lt"/>
                        <a:ea typeface="Calibri"/>
                        <a:cs typeface="Times New Roman"/>
                      </a:endParaRPr>
                    </a:p>
                  </a:txBody>
                  <a:tcPr marL="51337" marR="51337" marT="8462" marB="0" anchor="ctr">
                    <a:solidFill>
                      <a:schemeClr val="tx2"/>
                    </a:solidFill>
                  </a:tcPr>
                </a:tc>
                <a:tc>
                  <a:txBody>
                    <a:bodyPr/>
                    <a:lstStyle/>
                    <a:p>
                      <a:pPr algn="ctr">
                        <a:spcAft>
                          <a:spcPts val="0"/>
                        </a:spcAft>
                      </a:pPr>
                      <a:r>
                        <a:rPr lang="en-GB" sz="1600">
                          <a:solidFill>
                            <a:srgbClr val="5D6F77"/>
                          </a:solidFill>
                          <a:effectLst/>
                          <a:latin typeface="+mn-lt"/>
                        </a:rPr>
                        <a:t>31 minutes</a:t>
                      </a:r>
                      <a:endParaRPr lang="en-GB" sz="1600">
                        <a:solidFill>
                          <a:srgbClr val="5D6F77"/>
                        </a:solidFill>
                        <a:effectLst/>
                        <a:latin typeface="+mn-lt"/>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3"/>
                  </a:ext>
                </a:extLst>
              </a:tr>
              <a:tr h="576000">
                <a:tc>
                  <a:txBody>
                    <a:bodyPr/>
                    <a:lstStyle/>
                    <a:p>
                      <a:pPr>
                        <a:lnSpc>
                          <a:spcPct val="100000"/>
                        </a:lnSpc>
                        <a:spcAft>
                          <a:spcPts val="0"/>
                        </a:spcAft>
                      </a:pPr>
                      <a:r>
                        <a:rPr lang="en-US" sz="1600">
                          <a:solidFill>
                            <a:schemeClr val="accent1">
                              <a:lumMod val="75000"/>
                            </a:schemeClr>
                          </a:solidFill>
                          <a:latin typeface="+mn-lt"/>
                        </a:rPr>
                        <a:t>Quantitative reasoning</a:t>
                      </a:r>
                      <a:endParaRPr lang="en-GB" sz="1600" b="1">
                        <a:solidFill>
                          <a:schemeClr val="accent1">
                            <a:lumMod val="75000"/>
                          </a:schemeClr>
                        </a:solidFill>
                        <a:effectLst/>
                        <a:latin typeface="+mn-lt"/>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a:solidFill>
                            <a:srgbClr val="5D6F77"/>
                          </a:solidFill>
                          <a:effectLst/>
                          <a:latin typeface="+mn-lt"/>
                        </a:rPr>
                        <a:t>36</a:t>
                      </a:r>
                      <a:endParaRPr lang="en-GB" sz="1600">
                        <a:solidFill>
                          <a:srgbClr val="5D6F77"/>
                        </a:solidFill>
                        <a:effectLst/>
                        <a:latin typeface="+mn-lt"/>
                        <a:ea typeface="Calibri"/>
                        <a:cs typeface="Times New Roman"/>
                      </a:endParaRPr>
                    </a:p>
                  </a:txBody>
                  <a:tcPr marL="51337" marR="51337" marT="8462" marB="0" anchor="ctr">
                    <a:solidFill>
                      <a:schemeClr val="tx2"/>
                    </a:solidFill>
                  </a:tcPr>
                </a:tc>
                <a:tc>
                  <a:txBody>
                    <a:bodyPr/>
                    <a:lstStyle/>
                    <a:p>
                      <a:pPr algn="ctr">
                        <a:spcAft>
                          <a:spcPts val="0"/>
                        </a:spcAft>
                      </a:pPr>
                      <a:r>
                        <a:rPr lang="en-GB" sz="1600">
                          <a:solidFill>
                            <a:srgbClr val="5D6F77"/>
                          </a:solidFill>
                          <a:effectLst/>
                          <a:latin typeface="+mn-lt"/>
                        </a:rPr>
                        <a:t>25 minutes</a:t>
                      </a:r>
                      <a:endParaRPr lang="en-GB" sz="1600">
                        <a:solidFill>
                          <a:srgbClr val="5D6F77"/>
                        </a:solidFill>
                        <a:effectLst/>
                        <a:latin typeface="+mn-lt"/>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763173491"/>
                  </a:ext>
                </a:extLst>
              </a:tr>
              <a:tr h="360000">
                <a:tc>
                  <a:txBody>
                    <a:bodyPr/>
                    <a:lstStyle/>
                    <a:p>
                      <a:pPr>
                        <a:lnSpc>
                          <a:spcPct val="100000"/>
                        </a:lnSpc>
                        <a:spcAft>
                          <a:spcPts val="0"/>
                        </a:spcAft>
                      </a:pPr>
                      <a:r>
                        <a:rPr lang="en-US" sz="1600">
                          <a:solidFill>
                            <a:schemeClr val="accent1">
                              <a:lumMod val="75000"/>
                            </a:schemeClr>
                          </a:solidFill>
                          <a:latin typeface="+mn-lt"/>
                        </a:rPr>
                        <a:t>Abstract reasoning</a:t>
                      </a:r>
                      <a:endParaRPr lang="en-GB" sz="1600" b="1">
                        <a:solidFill>
                          <a:schemeClr val="accent1">
                            <a:lumMod val="75000"/>
                          </a:schemeClr>
                        </a:solidFill>
                        <a:effectLst/>
                        <a:latin typeface="+mn-lt"/>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a:solidFill>
                            <a:srgbClr val="5D6F77"/>
                          </a:solidFill>
                          <a:effectLst/>
                          <a:latin typeface="+mn-lt"/>
                        </a:rPr>
                        <a:t>50</a:t>
                      </a:r>
                      <a:endParaRPr lang="en-GB" sz="1600">
                        <a:solidFill>
                          <a:srgbClr val="5D6F77"/>
                        </a:solidFill>
                        <a:effectLst/>
                        <a:latin typeface="+mn-lt"/>
                        <a:ea typeface="Calibri"/>
                        <a:cs typeface="Times New Roman"/>
                      </a:endParaRPr>
                    </a:p>
                  </a:txBody>
                  <a:tcPr marL="51337" marR="51337" marT="8462" marB="0" anchor="ctr">
                    <a:solidFill>
                      <a:schemeClr val="tx2"/>
                    </a:solidFill>
                  </a:tcPr>
                </a:tc>
                <a:tc>
                  <a:txBody>
                    <a:bodyPr/>
                    <a:lstStyle/>
                    <a:p>
                      <a:pPr algn="ctr">
                        <a:spcAft>
                          <a:spcPts val="0"/>
                        </a:spcAft>
                      </a:pPr>
                      <a:r>
                        <a:rPr lang="en-GB" sz="1600">
                          <a:solidFill>
                            <a:srgbClr val="5D6F77"/>
                          </a:solidFill>
                          <a:effectLst/>
                          <a:latin typeface="+mn-lt"/>
                        </a:rPr>
                        <a:t>12 minutes</a:t>
                      </a:r>
                      <a:endParaRPr lang="en-GB" sz="1600">
                        <a:solidFill>
                          <a:srgbClr val="5D6F77"/>
                        </a:solidFill>
                        <a:effectLst/>
                        <a:latin typeface="+mn-lt"/>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744728381"/>
                  </a:ext>
                </a:extLst>
              </a:tr>
              <a:tr h="576000">
                <a:tc>
                  <a:txBody>
                    <a:bodyPr/>
                    <a:lstStyle/>
                    <a:p>
                      <a:pPr>
                        <a:lnSpc>
                          <a:spcPct val="100000"/>
                        </a:lnSpc>
                        <a:spcAft>
                          <a:spcPts val="0"/>
                        </a:spcAft>
                      </a:pPr>
                      <a:r>
                        <a:rPr lang="en-US" sz="1600">
                          <a:solidFill>
                            <a:schemeClr val="accent1">
                              <a:lumMod val="75000"/>
                            </a:schemeClr>
                          </a:solidFill>
                          <a:latin typeface="+mn-lt"/>
                        </a:rPr>
                        <a:t>Situational judgement</a:t>
                      </a:r>
                      <a:endParaRPr lang="en-GB" sz="1600" b="1">
                        <a:solidFill>
                          <a:schemeClr val="accent1">
                            <a:lumMod val="75000"/>
                          </a:schemeClr>
                        </a:solidFill>
                        <a:effectLst/>
                        <a:latin typeface="+mn-lt"/>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mn-lt"/>
                        </a:rPr>
                        <a:t>69</a:t>
                      </a:r>
                      <a:endParaRPr lang="en-GB" sz="1600" dirty="0">
                        <a:solidFill>
                          <a:srgbClr val="5D6F77"/>
                        </a:solidFill>
                        <a:effectLst/>
                        <a:latin typeface="+mn-lt"/>
                        <a:ea typeface="Calibri"/>
                        <a:cs typeface="Times New Roman"/>
                      </a:endParaRPr>
                    </a:p>
                  </a:txBody>
                  <a:tcPr marL="51337" marR="51337" marT="8462" marB="0" anchor="ctr">
                    <a:solidFill>
                      <a:schemeClr val="tx2"/>
                    </a:solidFill>
                  </a:tcPr>
                </a:tc>
                <a:tc>
                  <a:txBody>
                    <a:bodyPr/>
                    <a:lstStyle/>
                    <a:p>
                      <a:pPr algn="ctr">
                        <a:spcAft>
                          <a:spcPts val="0"/>
                        </a:spcAft>
                      </a:pPr>
                      <a:r>
                        <a:rPr lang="en-GB" sz="1600">
                          <a:solidFill>
                            <a:srgbClr val="5D6F77"/>
                          </a:solidFill>
                          <a:effectLst/>
                          <a:latin typeface="+mn-lt"/>
                        </a:rPr>
                        <a:t>26 minutes</a:t>
                      </a:r>
                      <a:endParaRPr lang="en-GB" sz="1600">
                        <a:solidFill>
                          <a:srgbClr val="5D6F77"/>
                        </a:solidFill>
                        <a:effectLst/>
                        <a:latin typeface="+mn-lt"/>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2811466146"/>
                  </a:ext>
                </a:extLst>
              </a:tr>
              <a:tr h="360000">
                <a:tc>
                  <a:txBody>
                    <a:bodyPr/>
                    <a:lstStyle/>
                    <a:p>
                      <a:pPr>
                        <a:lnSpc>
                          <a:spcPts val="1350"/>
                        </a:lnSpc>
                        <a:spcAft>
                          <a:spcPts val="0"/>
                        </a:spcAft>
                      </a:pPr>
                      <a:r>
                        <a:rPr lang="en-GB" sz="1600">
                          <a:solidFill>
                            <a:srgbClr val="5D6F77"/>
                          </a:solidFill>
                          <a:effectLst/>
                          <a:latin typeface="+mn-lt"/>
                        </a:rPr>
                        <a:t>Total Time</a:t>
                      </a:r>
                      <a:endParaRPr lang="en-GB" sz="1600" b="1">
                        <a:solidFill>
                          <a:srgbClr val="5D6F77"/>
                        </a:solidFill>
                        <a:effectLst/>
                        <a:latin typeface="+mn-lt"/>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endParaRPr lang="en-GB" sz="1600">
                        <a:solidFill>
                          <a:srgbClr val="5D6F77"/>
                        </a:solidFill>
                        <a:effectLst/>
                        <a:latin typeface="+mn-lt"/>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mn-lt"/>
                        </a:rPr>
                        <a:t>115 minutes*</a:t>
                      </a:r>
                      <a:endParaRPr lang="en-GB" sz="1600" dirty="0">
                        <a:solidFill>
                          <a:srgbClr val="5D6F77"/>
                        </a:solidFill>
                        <a:effectLst/>
                        <a:latin typeface="+mn-lt"/>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316634855"/>
                  </a:ext>
                </a:extLst>
              </a:tr>
            </a:tbl>
          </a:graphicData>
        </a:graphic>
      </p:graphicFrame>
      <p:sp>
        <p:nvSpPr>
          <p:cNvPr id="2" name="TextBox 1"/>
          <p:cNvSpPr txBox="1"/>
          <p:nvPr/>
        </p:nvSpPr>
        <p:spPr>
          <a:xfrm>
            <a:off x="855298" y="4599695"/>
            <a:ext cx="4698008" cy="261610"/>
          </a:xfrm>
          <a:prstGeom prst="rect">
            <a:avLst/>
          </a:prstGeom>
          <a:noFill/>
        </p:spPr>
        <p:txBody>
          <a:bodyPr wrap="square" rtlCol="0">
            <a:spAutoFit/>
          </a:bodyPr>
          <a:lstStyle/>
          <a:p>
            <a:r>
              <a:rPr lang="en-GB" sz="1100" dirty="0">
                <a:latin typeface="+mn-lt"/>
              </a:rPr>
              <a:t>* Each subtest is preceded by a 1 minute instruction section.</a:t>
            </a:r>
          </a:p>
        </p:txBody>
      </p:sp>
    </p:spTree>
    <p:extLst>
      <p:ext uri="{BB962C8B-B14F-4D97-AF65-F5344CB8AC3E}">
        <p14:creationId xmlns:p14="http://schemas.microsoft.com/office/powerpoint/2010/main" val="2050497557"/>
      </p:ext>
    </p:extLst>
  </p:cSld>
  <p:clrMapOvr>
    <a:masterClrMapping/>
  </p:clrMapOvr>
</p:sld>
</file>

<file path=ppt/theme/theme1.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6" ma:contentTypeDescription="Create a new document." ma:contentTypeScope="" ma:versionID="edf3c4746707a3eda741c54729a86e1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65a044453505acc83f3d21e0ab92c5e2"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624216-d583-4636-a04d-17921d6eaf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1237c8-1ddc-47dc-b20a-c417d12b4210}" ma:internalName="TaxCatchAll" ma:showField="CatchAllData" ma:web="84c070eb-7838-4f48-b3aa-ee2ff39a37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c070eb-7838-4f48-b3aa-ee2ff39a377f" xsi:nil="true"/>
    <lcf76f155ced4ddcb4097134ff3c332f xmlns="a6a56672-68a0-4291-a034-7278cfa14b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7C837F-4A97-4E7D-8074-F65D56121864}">
  <ds:schemaRefs>
    <ds:schemaRef ds:uri="84c070eb-7838-4f48-b3aa-ee2ff39a377f"/>
    <ds:schemaRef ds:uri="a6a56672-68a0-4291-a034-7278cfa14b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10EAE3-8056-4FC9-9B2E-F7B363C7B9DD}">
  <ds:schemaRefs>
    <ds:schemaRef ds:uri="http://schemas.microsoft.com/sharepoint/v3/contenttype/forms"/>
  </ds:schemaRefs>
</ds:datastoreItem>
</file>

<file path=customXml/itemProps3.xml><?xml version="1.0" encoding="utf-8"?>
<ds:datastoreItem xmlns:ds="http://schemas.openxmlformats.org/officeDocument/2006/customXml" ds:itemID="{52A205BC-D96F-49B0-A319-A5FEBC1D48CC}">
  <ds:schemaRefs>
    <ds:schemaRef ds:uri="http://purl.org/dc/elements/1.1/"/>
    <ds:schemaRef ds:uri="http://schemas.openxmlformats.org/package/2006/metadata/core-properties"/>
    <ds:schemaRef ds:uri="http://schemas.microsoft.com/office/infopath/2007/PartnerControls"/>
    <ds:schemaRef ds:uri="http://purl.org/dc/terms/"/>
    <ds:schemaRef ds:uri="a6a56672-68a0-4291-a034-7278cfa14bcd"/>
    <ds:schemaRef ds:uri="http://schemas.microsoft.com/office/2006/documentManagement/types"/>
    <ds:schemaRef ds:uri="84c070eb-7838-4f48-b3aa-ee2ff39a377f"/>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UCAT UK presn 2022 v4</Template>
  <TotalTime>113</TotalTime>
  <Words>1918</Words>
  <Application>Microsoft Office PowerPoint</Application>
  <PresentationFormat>On-screen Show (16:9)</PresentationFormat>
  <Paragraphs>213</Paragraphs>
  <Slides>30</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Calibri Light</vt:lpstr>
      <vt:lpstr>Arial</vt:lpstr>
      <vt:lpstr>Cabin Condensed SemiBold</vt:lpstr>
      <vt:lpstr>Wingdings</vt:lpstr>
      <vt:lpstr>Calibri</vt:lpstr>
      <vt:lpstr>News Cycle</vt:lpstr>
      <vt:lpstr>Rynaldo template</vt:lpstr>
      <vt:lpstr>Office Theme</vt:lpstr>
      <vt:lpstr>PowerPoint Presentation</vt:lpstr>
      <vt:lpstr>UCAT 2023</vt:lpstr>
      <vt:lpstr>What is the UCAT?</vt:lpstr>
      <vt:lpstr>UCAT Universities (UK)</vt:lpstr>
      <vt:lpstr>Key Dates 2023</vt:lpstr>
      <vt:lpstr>Fees and Bursaries</vt:lpstr>
      <vt:lpstr>Access Arrangements</vt:lpstr>
      <vt:lpstr>Test Format</vt:lpstr>
      <vt:lpstr>Timings (UCAT)</vt:lpstr>
      <vt:lpstr>21 minutes</vt:lpstr>
      <vt:lpstr>PowerPoint Presentation</vt:lpstr>
      <vt:lpstr>31 minutes</vt:lpstr>
      <vt:lpstr>PowerPoint Presentation</vt:lpstr>
      <vt:lpstr>25 minutes</vt:lpstr>
      <vt:lpstr>PowerPoint Presentation</vt:lpstr>
      <vt:lpstr>12 minutes</vt:lpstr>
      <vt:lpstr>PowerPoint Presentation</vt:lpstr>
      <vt:lpstr>26 minutes</vt:lpstr>
      <vt:lpstr>PowerPoint Presentation</vt:lpstr>
      <vt:lpstr>How should you prepare?</vt:lpstr>
      <vt:lpstr>PowerPoint Presentation</vt:lpstr>
      <vt:lpstr>Tips and Advice</vt:lpstr>
      <vt:lpstr>PowerPoint Presentation</vt:lpstr>
      <vt:lpstr>Test Day</vt:lpstr>
      <vt:lpstr>Scoring and Results</vt:lpstr>
      <vt:lpstr>Which Medical Schools Currently Use The BMAT Assessments?</vt:lpstr>
      <vt:lpstr>Medical Work Experience</vt:lpstr>
      <vt:lpstr>How Much Work Experience Do You Need To Do?</vt:lpstr>
      <vt:lpstr>Top Tips for Arranging  Medical Work Experience</vt:lpstr>
      <vt:lpstr>THANK YOU!</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UCAT 2022</dc:title>
  <dc:creator>Esther Hamilton-Dick (staff)</dc:creator>
  <cp:lastModifiedBy>Arthur Harwood</cp:lastModifiedBy>
  <cp:revision>9</cp:revision>
  <dcterms:created xsi:type="dcterms:W3CDTF">2022-03-29T12:43:11Z</dcterms:created>
  <dcterms:modified xsi:type="dcterms:W3CDTF">2024-01-09T15:48:39Z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y fmtid="{D5CDD505-2E9C-101B-9397-08002B2CF9AE}" pid="3" name="MediaServiceImageTags">
    <vt:lpwstr/>
  </property>
</Properties>
</file>