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4"/>
  </p:notesMasterIdLst>
  <p:sldIdLst>
    <p:sldId id="329" r:id="rId2"/>
    <p:sldId id="344" r:id="rId3"/>
    <p:sldId id="257" r:id="rId4"/>
    <p:sldId id="310" r:id="rId5"/>
    <p:sldId id="333" r:id="rId6"/>
    <p:sldId id="330" r:id="rId7"/>
    <p:sldId id="331" r:id="rId8"/>
    <p:sldId id="335" r:id="rId9"/>
    <p:sldId id="340" r:id="rId10"/>
    <p:sldId id="355" r:id="rId11"/>
    <p:sldId id="336" r:id="rId12"/>
    <p:sldId id="334" r:id="rId13"/>
    <p:sldId id="332" r:id="rId14"/>
    <p:sldId id="312" r:id="rId15"/>
    <p:sldId id="313" r:id="rId16"/>
    <p:sldId id="314" r:id="rId17"/>
    <p:sldId id="315" r:id="rId18"/>
    <p:sldId id="316" r:id="rId19"/>
    <p:sldId id="345" r:id="rId20"/>
    <p:sldId id="343" r:id="rId21"/>
    <p:sldId id="347" r:id="rId22"/>
    <p:sldId id="34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599E0-6CC8-4E10-9572-C1F20379BF8E}" v="72" dt="2022-09-18T17:30:18.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8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z Coe" userId="33dce8b0-20b7-4564-ba3f-2d1de026c56c" providerId="ADAL" clId="{B8DB3763-D965-4979-8CDE-92A21B15C4AC}"/>
    <pc:docChg chg="custSel addSld delSld modSld">
      <pc:chgData name="Shez Coe" userId="33dce8b0-20b7-4564-ba3f-2d1de026c56c" providerId="ADAL" clId="{B8DB3763-D965-4979-8CDE-92A21B15C4AC}" dt="2022-07-22T11:05:55.996" v="118" actId="20577"/>
      <pc:docMkLst>
        <pc:docMk/>
      </pc:docMkLst>
      <pc:sldChg chg="modSp mod">
        <pc:chgData name="Shez Coe" userId="33dce8b0-20b7-4564-ba3f-2d1de026c56c" providerId="ADAL" clId="{B8DB3763-D965-4979-8CDE-92A21B15C4AC}" dt="2022-07-18T09:30:59.352" v="1" actId="20577"/>
        <pc:sldMkLst>
          <pc:docMk/>
          <pc:sldMk cId="4005266219" sldId="257"/>
        </pc:sldMkLst>
        <pc:spChg chg="mod">
          <ac:chgData name="Shez Coe" userId="33dce8b0-20b7-4564-ba3f-2d1de026c56c" providerId="ADAL" clId="{B8DB3763-D965-4979-8CDE-92A21B15C4AC}" dt="2022-07-18T09:30:59.352" v="1" actId="20577"/>
          <ac:spMkLst>
            <pc:docMk/>
            <pc:sldMk cId="4005266219" sldId="257"/>
            <ac:spMk id="6" creationId="{6285BBC4-99A6-429C-B1B7-AF4DFACB0D67}"/>
          </ac:spMkLst>
        </pc:spChg>
      </pc:sldChg>
      <pc:sldChg chg="modSp mod">
        <pc:chgData name="Shez Coe" userId="33dce8b0-20b7-4564-ba3f-2d1de026c56c" providerId="ADAL" clId="{B8DB3763-D965-4979-8CDE-92A21B15C4AC}" dt="2022-07-22T11:04:00.484" v="32" actId="20577"/>
        <pc:sldMkLst>
          <pc:docMk/>
          <pc:sldMk cId="1226688311" sldId="330"/>
        </pc:sldMkLst>
        <pc:spChg chg="mod">
          <ac:chgData name="Shez Coe" userId="33dce8b0-20b7-4564-ba3f-2d1de026c56c" providerId="ADAL" clId="{B8DB3763-D965-4979-8CDE-92A21B15C4AC}" dt="2022-07-22T11:04:00.484" v="32" actId="20577"/>
          <ac:spMkLst>
            <pc:docMk/>
            <pc:sldMk cId="1226688311" sldId="330"/>
            <ac:spMk id="2" creationId="{00000000-0000-0000-0000-000000000000}"/>
          </ac:spMkLst>
        </pc:spChg>
      </pc:sldChg>
      <pc:sldChg chg="modSp mod">
        <pc:chgData name="Shez Coe" userId="33dce8b0-20b7-4564-ba3f-2d1de026c56c" providerId="ADAL" clId="{B8DB3763-D965-4979-8CDE-92A21B15C4AC}" dt="2022-07-18T09:31:29.335" v="4" actId="27636"/>
        <pc:sldMkLst>
          <pc:docMk/>
          <pc:sldMk cId="2969335421" sldId="332"/>
        </pc:sldMkLst>
        <pc:spChg chg="mod">
          <ac:chgData name="Shez Coe" userId="33dce8b0-20b7-4564-ba3f-2d1de026c56c" providerId="ADAL" clId="{B8DB3763-D965-4979-8CDE-92A21B15C4AC}" dt="2022-07-18T09:31:29.335" v="4" actId="27636"/>
          <ac:spMkLst>
            <pc:docMk/>
            <pc:sldMk cId="2969335421" sldId="332"/>
            <ac:spMk id="2" creationId="{F2C9B5ED-9DFD-4A85-A434-56DB78CD87A9}"/>
          </ac:spMkLst>
        </pc:spChg>
      </pc:sldChg>
      <pc:sldChg chg="modSp mod">
        <pc:chgData name="Shez Coe" userId="33dce8b0-20b7-4564-ba3f-2d1de026c56c" providerId="ADAL" clId="{B8DB3763-D965-4979-8CDE-92A21B15C4AC}" dt="2022-07-18T09:31:46.324" v="7" actId="20577"/>
        <pc:sldMkLst>
          <pc:docMk/>
          <pc:sldMk cId="2132616339" sldId="347"/>
        </pc:sldMkLst>
        <pc:spChg chg="mod">
          <ac:chgData name="Shez Coe" userId="33dce8b0-20b7-4564-ba3f-2d1de026c56c" providerId="ADAL" clId="{B8DB3763-D965-4979-8CDE-92A21B15C4AC}" dt="2022-07-18T09:31:46.324" v="7" actId="20577"/>
          <ac:spMkLst>
            <pc:docMk/>
            <pc:sldMk cId="2132616339" sldId="347"/>
            <ac:spMk id="3" creationId="{4EAD805E-7731-41B7-A862-839A158BFBFC}"/>
          </ac:spMkLst>
        </pc:spChg>
      </pc:sldChg>
      <pc:sldChg chg="addSp delSp modSp add mod setBg setClrOvrMap delDesignElem">
        <pc:chgData name="Shez Coe" userId="33dce8b0-20b7-4564-ba3f-2d1de026c56c" providerId="ADAL" clId="{B8DB3763-D965-4979-8CDE-92A21B15C4AC}" dt="2022-07-22T11:05:55.996" v="118" actId="20577"/>
        <pc:sldMkLst>
          <pc:docMk/>
          <pc:sldMk cId="355596344" sldId="348"/>
        </pc:sldMkLst>
        <pc:spChg chg="mod">
          <ac:chgData name="Shez Coe" userId="33dce8b0-20b7-4564-ba3f-2d1de026c56c" providerId="ADAL" clId="{B8DB3763-D965-4979-8CDE-92A21B15C4AC}" dt="2022-07-22T11:05:55.996" v="118" actId="20577"/>
          <ac:spMkLst>
            <pc:docMk/>
            <pc:sldMk cId="355596344" sldId="348"/>
            <ac:spMk id="3" creationId="{2F6826B1-1D7B-4EA7-A7AA-894311303FDC}"/>
          </ac:spMkLst>
        </pc:spChg>
        <pc:spChg chg="add">
          <ac:chgData name="Shez Coe" userId="33dce8b0-20b7-4564-ba3f-2d1de026c56c" providerId="ADAL" clId="{B8DB3763-D965-4979-8CDE-92A21B15C4AC}" dt="2022-07-21T10:57:39.385" v="11" actId="26606"/>
          <ac:spMkLst>
            <pc:docMk/>
            <pc:sldMk cId="355596344" sldId="348"/>
            <ac:spMk id="5" creationId="{61515115-95FB-41E0-86F3-8744438C09D0}"/>
          </ac:spMkLst>
        </pc:spChg>
        <pc:spChg chg="add">
          <ac:chgData name="Shez Coe" userId="33dce8b0-20b7-4564-ba3f-2d1de026c56c" providerId="ADAL" clId="{B8DB3763-D965-4979-8CDE-92A21B15C4AC}" dt="2022-07-21T10:57:39.385" v="11" actId="26606"/>
          <ac:spMkLst>
            <pc:docMk/>
            <pc:sldMk cId="355596344" sldId="348"/>
            <ac:spMk id="6" creationId="{8222A33F-BE2D-4D69-92A0-5DF8B17BAACA}"/>
          </ac:spMkLst>
        </pc:spChg>
        <pc:spChg chg="del">
          <ac:chgData name="Shez Coe" userId="33dce8b0-20b7-4564-ba3f-2d1de026c56c" providerId="ADAL" clId="{B8DB3763-D965-4979-8CDE-92A21B15C4AC}" dt="2022-07-20T11:06:18.914" v="10"/>
          <ac:spMkLst>
            <pc:docMk/>
            <pc:sldMk cId="355596344" sldId="348"/>
            <ac:spMk id="8" creationId="{052BEFF1-896C-45B1-B02C-96A6A1BC389A}"/>
          </ac:spMkLst>
        </pc:spChg>
        <pc:spChg chg="add">
          <ac:chgData name="Shez Coe" userId="33dce8b0-20b7-4564-ba3f-2d1de026c56c" providerId="ADAL" clId="{B8DB3763-D965-4979-8CDE-92A21B15C4AC}" dt="2022-07-21T10:57:39.385" v="11" actId="26606"/>
          <ac:spMkLst>
            <pc:docMk/>
            <pc:sldMk cId="355596344" sldId="348"/>
            <ac:spMk id="9" creationId="{CE1C74D0-9609-468A-9597-5D87C8A42B58}"/>
          </ac:spMkLst>
        </pc:spChg>
        <pc:spChg chg="del">
          <ac:chgData name="Shez Coe" userId="33dce8b0-20b7-4564-ba3f-2d1de026c56c" providerId="ADAL" clId="{B8DB3763-D965-4979-8CDE-92A21B15C4AC}" dt="2022-07-20T11:06:18.914" v="10"/>
          <ac:spMkLst>
            <pc:docMk/>
            <pc:sldMk cId="355596344" sldId="348"/>
            <ac:spMk id="10" creationId="{0BA768A8-4FED-4ED8-9E46-6BE72188ECD2}"/>
          </ac:spMkLst>
        </pc:spChg>
        <pc:spChg chg="del">
          <ac:chgData name="Shez Coe" userId="33dce8b0-20b7-4564-ba3f-2d1de026c56c" providerId="ADAL" clId="{B8DB3763-D965-4979-8CDE-92A21B15C4AC}" dt="2022-07-20T11:06:18.914" v="10"/>
          <ac:spMkLst>
            <pc:docMk/>
            <pc:sldMk cId="355596344" sldId="348"/>
            <ac:spMk id="12" creationId="{BB237A14-61B1-4C00-A670-5D8D68A8668E}"/>
          </ac:spMkLst>
        </pc:spChg>
        <pc:spChg chg="del">
          <ac:chgData name="Shez Coe" userId="33dce8b0-20b7-4564-ba3f-2d1de026c56c" providerId="ADAL" clId="{B8DB3763-D965-4979-8CDE-92A21B15C4AC}" dt="2022-07-20T11:06:18.914" v="10"/>
          <ac:spMkLst>
            <pc:docMk/>
            <pc:sldMk cId="355596344" sldId="348"/>
            <ac:spMk id="14" creationId="{8598F259-6F54-47A3-8D13-1603D786A328}"/>
          </ac:spMkLst>
        </pc:spChg>
        <pc:spChg chg="add">
          <ac:chgData name="Shez Coe" userId="33dce8b0-20b7-4564-ba3f-2d1de026c56c" providerId="ADAL" clId="{B8DB3763-D965-4979-8CDE-92A21B15C4AC}" dt="2022-07-21T10:57:39.385" v="11" actId="26606"/>
          <ac:spMkLst>
            <pc:docMk/>
            <pc:sldMk cId="355596344" sldId="348"/>
            <ac:spMk id="16" creationId="{C137128D-E594-4905-9F76-E385F0831D60}"/>
          </ac:spMkLst>
        </pc:spChg>
        <pc:picChg chg="add">
          <ac:chgData name="Shez Coe" userId="33dce8b0-20b7-4564-ba3f-2d1de026c56c" providerId="ADAL" clId="{B8DB3763-D965-4979-8CDE-92A21B15C4AC}" dt="2022-07-21T10:57:39.385" v="11" actId="26606"/>
          <ac:picMkLst>
            <pc:docMk/>
            <pc:sldMk cId="355596344" sldId="348"/>
            <ac:picMk id="7" creationId="{688A3D60-B569-FF09-334A-F43C4E6C88CB}"/>
          </ac:picMkLst>
        </pc:picChg>
      </pc:sldChg>
      <pc:sldChg chg="addSp delSp modSp add del mod setBg setClrOvrMap delDesignElem">
        <pc:chgData name="Shez Coe" userId="33dce8b0-20b7-4564-ba3f-2d1de026c56c" providerId="ADAL" clId="{B8DB3763-D965-4979-8CDE-92A21B15C4AC}" dt="2022-07-22T11:05:16.891" v="33" actId="2696"/>
        <pc:sldMkLst>
          <pc:docMk/>
          <pc:sldMk cId="868533395" sldId="350"/>
        </pc:sldMkLst>
        <pc:spChg chg="mod">
          <ac:chgData name="Shez Coe" userId="33dce8b0-20b7-4564-ba3f-2d1de026c56c" providerId="ADAL" clId="{B8DB3763-D965-4979-8CDE-92A21B15C4AC}" dt="2022-07-21T10:57:46.598" v="13" actId="1076"/>
          <ac:spMkLst>
            <pc:docMk/>
            <pc:sldMk cId="868533395" sldId="350"/>
            <ac:spMk id="3" creationId="{2F6826B1-1D7B-4EA7-A7AA-894311303FDC}"/>
          </ac:spMkLst>
        </pc:spChg>
        <pc:spChg chg="del">
          <ac:chgData name="Shez Coe" userId="33dce8b0-20b7-4564-ba3f-2d1de026c56c" providerId="ADAL" clId="{B8DB3763-D965-4979-8CDE-92A21B15C4AC}" dt="2022-07-20T11:06:18.914" v="10"/>
          <ac:spMkLst>
            <pc:docMk/>
            <pc:sldMk cId="868533395" sldId="350"/>
            <ac:spMk id="5" creationId="{C8A3C342-1D03-412F-8DD3-BF519E8E0AE9}"/>
          </ac:spMkLst>
        </pc:spChg>
        <pc:spChg chg="del">
          <ac:chgData name="Shez Coe" userId="33dce8b0-20b7-4564-ba3f-2d1de026c56c" providerId="ADAL" clId="{B8DB3763-D965-4979-8CDE-92A21B15C4AC}" dt="2022-07-20T11:06:18.914" v="10"/>
          <ac:spMkLst>
            <pc:docMk/>
            <pc:sldMk cId="868533395" sldId="350"/>
            <ac:spMk id="6" creationId="{81CC9B02-E087-4350-AEBD-2C3CF001AF01}"/>
          </ac:spMkLst>
        </pc:spChg>
        <pc:spChg chg="add">
          <ac:chgData name="Shez Coe" userId="33dce8b0-20b7-4564-ba3f-2d1de026c56c" providerId="ADAL" clId="{B8DB3763-D965-4979-8CDE-92A21B15C4AC}" dt="2022-07-21T10:57:42.580" v="12" actId="26606"/>
          <ac:spMkLst>
            <pc:docMk/>
            <pc:sldMk cId="868533395" sldId="350"/>
            <ac:spMk id="8" creationId="{C137128D-E594-4905-9F76-E385F0831D60}"/>
          </ac:spMkLst>
        </pc:spChg>
        <pc:spChg chg="del">
          <ac:chgData name="Shez Coe" userId="33dce8b0-20b7-4564-ba3f-2d1de026c56c" providerId="ADAL" clId="{B8DB3763-D965-4979-8CDE-92A21B15C4AC}" dt="2022-07-20T11:06:18.914" v="10"/>
          <ac:spMkLst>
            <pc:docMk/>
            <pc:sldMk cId="868533395" sldId="350"/>
            <ac:spMk id="9" creationId="{AC3BF0FA-36FA-4CE9-840E-F7C3A8F168B5}"/>
          </ac:spMkLst>
        </pc:spChg>
        <pc:spChg chg="add">
          <ac:chgData name="Shez Coe" userId="33dce8b0-20b7-4564-ba3f-2d1de026c56c" providerId="ADAL" clId="{B8DB3763-D965-4979-8CDE-92A21B15C4AC}" dt="2022-07-21T10:57:42.580" v="12" actId="26606"/>
          <ac:spMkLst>
            <pc:docMk/>
            <pc:sldMk cId="868533395" sldId="350"/>
            <ac:spMk id="10" creationId="{61515115-95FB-41E0-86F3-8744438C09D0}"/>
          </ac:spMkLst>
        </pc:spChg>
        <pc:spChg chg="add">
          <ac:chgData name="Shez Coe" userId="33dce8b0-20b7-4564-ba3f-2d1de026c56c" providerId="ADAL" clId="{B8DB3763-D965-4979-8CDE-92A21B15C4AC}" dt="2022-07-21T10:57:42.580" v="12" actId="26606"/>
          <ac:spMkLst>
            <pc:docMk/>
            <pc:sldMk cId="868533395" sldId="350"/>
            <ac:spMk id="12" creationId="{8222A33F-BE2D-4D69-92A0-5DF8B17BAACA}"/>
          </ac:spMkLst>
        </pc:spChg>
        <pc:spChg chg="add">
          <ac:chgData name="Shez Coe" userId="33dce8b0-20b7-4564-ba3f-2d1de026c56c" providerId="ADAL" clId="{B8DB3763-D965-4979-8CDE-92A21B15C4AC}" dt="2022-07-21T10:57:42.580" v="12" actId="26606"/>
          <ac:spMkLst>
            <pc:docMk/>
            <pc:sldMk cId="868533395" sldId="350"/>
            <ac:spMk id="14" creationId="{CE1C74D0-9609-468A-9597-5D87C8A42B58}"/>
          </ac:spMkLst>
        </pc:spChg>
        <pc:spChg chg="del">
          <ac:chgData name="Shez Coe" userId="33dce8b0-20b7-4564-ba3f-2d1de026c56c" providerId="ADAL" clId="{B8DB3763-D965-4979-8CDE-92A21B15C4AC}" dt="2022-07-20T11:06:18.914" v="10"/>
          <ac:spMkLst>
            <pc:docMk/>
            <pc:sldMk cId="868533395" sldId="350"/>
            <ac:spMk id="16" creationId="{D6F18ACE-6E82-4ADC-8A2F-A1771B309B16}"/>
          </ac:spMkLst>
        </pc:spChg>
        <pc:picChg chg="add">
          <ac:chgData name="Shez Coe" userId="33dce8b0-20b7-4564-ba3f-2d1de026c56c" providerId="ADAL" clId="{B8DB3763-D965-4979-8CDE-92A21B15C4AC}" dt="2022-07-21T10:57:42.580" v="12" actId="26606"/>
          <ac:picMkLst>
            <pc:docMk/>
            <pc:sldMk cId="868533395" sldId="350"/>
            <ac:picMk id="7" creationId="{3613083A-FBE0-6BA0-D8A6-714CFD9E2609}"/>
          </ac:picMkLst>
        </pc:picChg>
      </pc:sldChg>
    </pc:docChg>
  </pc:docChgLst>
  <pc:docChgLst>
    <pc:chgData name="Shez Coe" userId="33dce8b0-20b7-4564-ba3f-2d1de026c56c" providerId="ADAL" clId="{A6A2947C-0F71-4094-82BA-7BCA111397F1}"/>
    <pc:docChg chg="undo custSel addSld delSld modSld modMainMaster">
      <pc:chgData name="Shez Coe" userId="33dce8b0-20b7-4564-ba3f-2d1de026c56c" providerId="ADAL" clId="{A6A2947C-0F71-4094-82BA-7BCA111397F1}" dt="2022-05-27T14:30:04.721" v="80" actId="26606"/>
      <pc:docMkLst>
        <pc:docMk/>
      </pc:docMkLst>
      <pc:sldChg chg="modSp">
        <pc:chgData name="Shez Coe" userId="33dce8b0-20b7-4564-ba3f-2d1de026c56c" providerId="ADAL" clId="{A6A2947C-0F71-4094-82BA-7BCA111397F1}" dt="2022-05-27T11:13:46.440" v="44"/>
        <pc:sldMkLst>
          <pc:docMk/>
          <pc:sldMk cId="959573596" sldId="310"/>
        </pc:sldMkLst>
        <pc:spChg chg="mod">
          <ac:chgData name="Shez Coe" userId="33dce8b0-20b7-4564-ba3f-2d1de026c56c" providerId="ADAL" clId="{A6A2947C-0F71-4094-82BA-7BCA111397F1}" dt="2022-05-27T11:13:46.440" v="44"/>
          <ac:spMkLst>
            <pc:docMk/>
            <pc:sldMk cId="959573596" sldId="310"/>
            <ac:spMk id="2" creationId="{00000000-0000-0000-0000-000000000000}"/>
          </ac:spMkLst>
        </pc:spChg>
        <pc:spChg chg="mod">
          <ac:chgData name="Shez Coe" userId="33dce8b0-20b7-4564-ba3f-2d1de026c56c" providerId="ADAL" clId="{A6A2947C-0F71-4094-82BA-7BCA111397F1}" dt="2022-05-27T11:13:46.440" v="44"/>
          <ac:spMkLst>
            <pc:docMk/>
            <pc:sldMk cId="959573596" sldId="310"/>
            <ac:spMk id="7" creationId="{38A4149D-1BC3-438E-8A52-4C959063BC1D}"/>
          </ac:spMkLst>
        </pc:spChg>
      </pc:sldChg>
      <pc:sldChg chg="modSp">
        <pc:chgData name="Shez Coe" userId="33dce8b0-20b7-4564-ba3f-2d1de026c56c" providerId="ADAL" clId="{A6A2947C-0F71-4094-82BA-7BCA111397F1}" dt="2022-05-27T11:13:46.440" v="44"/>
        <pc:sldMkLst>
          <pc:docMk/>
          <pc:sldMk cId="2476331594" sldId="312"/>
        </pc:sldMkLst>
        <pc:spChg chg="mod">
          <ac:chgData name="Shez Coe" userId="33dce8b0-20b7-4564-ba3f-2d1de026c56c" providerId="ADAL" clId="{A6A2947C-0F71-4094-82BA-7BCA111397F1}" dt="2022-05-27T11:13:46.440" v="44"/>
          <ac:spMkLst>
            <pc:docMk/>
            <pc:sldMk cId="2476331594" sldId="312"/>
            <ac:spMk id="4" creationId="{00000000-0000-0000-0000-000000000000}"/>
          </ac:spMkLst>
        </pc:spChg>
      </pc:sldChg>
      <pc:sldChg chg="modSp">
        <pc:chgData name="Shez Coe" userId="33dce8b0-20b7-4564-ba3f-2d1de026c56c" providerId="ADAL" clId="{A6A2947C-0F71-4094-82BA-7BCA111397F1}" dt="2022-05-27T11:13:46.440" v="44"/>
        <pc:sldMkLst>
          <pc:docMk/>
          <pc:sldMk cId="2383514435" sldId="314"/>
        </pc:sldMkLst>
        <pc:spChg chg="mod">
          <ac:chgData name="Shez Coe" userId="33dce8b0-20b7-4564-ba3f-2d1de026c56c" providerId="ADAL" clId="{A6A2947C-0F71-4094-82BA-7BCA111397F1}" dt="2022-05-27T11:13:46.440" v="44"/>
          <ac:spMkLst>
            <pc:docMk/>
            <pc:sldMk cId="2383514435" sldId="314"/>
            <ac:spMk id="2" creationId="{00000000-0000-0000-0000-000000000000}"/>
          </ac:spMkLst>
        </pc:spChg>
      </pc:sldChg>
      <pc:sldChg chg="modSp mod">
        <pc:chgData name="Shez Coe" userId="33dce8b0-20b7-4564-ba3f-2d1de026c56c" providerId="ADAL" clId="{A6A2947C-0F71-4094-82BA-7BCA111397F1}" dt="2022-05-27T11:13:46.440" v="44"/>
        <pc:sldMkLst>
          <pc:docMk/>
          <pc:sldMk cId="1219213720" sldId="315"/>
        </pc:sldMkLst>
        <pc:spChg chg="mod">
          <ac:chgData name="Shez Coe" userId="33dce8b0-20b7-4564-ba3f-2d1de026c56c" providerId="ADAL" clId="{A6A2947C-0F71-4094-82BA-7BCA111397F1}" dt="2022-05-27T11:13:46.440" v="44"/>
          <ac:spMkLst>
            <pc:docMk/>
            <pc:sldMk cId="1219213720" sldId="315"/>
            <ac:spMk id="2" creationId="{00000000-0000-0000-0000-000000000000}"/>
          </ac:spMkLst>
        </pc:spChg>
        <pc:spChg chg="mod">
          <ac:chgData name="Shez Coe" userId="33dce8b0-20b7-4564-ba3f-2d1de026c56c" providerId="ADAL" clId="{A6A2947C-0F71-4094-82BA-7BCA111397F1}" dt="2022-05-27T11:13:46.440" v="44"/>
          <ac:spMkLst>
            <pc:docMk/>
            <pc:sldMk cId="1219213720" sldId="315"/>
            <ac:spMk id="3" creationId="{00000000-0000-0000-0000-000000000000}"/>
          </ac:spMkLst>
        </pc:spChg>
      </pc:sldChg>
      <pc:sldChg chg="modSp mod">
        <pc:chgData name="Shez Coe" userId="33dce8b0-20b7-4564-ba3f-2d1de026c56c" providerId="ADAL" clId="{A6A2947C-0F71-4094-82BA-7BCA111397F1}" dt="2022-05-27T11:13:46.440" v="44"/>
        <pc:sldMkLst>
          <pc:docMk/>
          <pc:sldMk cId="3192092569" sldId="316"/>
        </pc:sldMkLst>
        <pc:spChg chg="mod">
          <ac:chgData name="Shez Coe" userId="33dce8b0-20b7-4564-ba3f-2d1de026c56c" providerId="ADAL" clId="{A6A2947C-0F71-4094-82BA-7BCA111397F1}" dt="2022-05-27T11:13:46.440" v="44"/>
          <ac:spMkLst>
            <pc:docMk/>
            <pc:sldMk cId="3192092569" sldId="316"/>
            <ac:spMk id="2" creationId="{00000000-0000-0000-0000-000000000000}"/>
          </ac:spMkLst>
        </pc:spChg>
        <pc:spChg chg="mod">
          <ac:chgData name="Shez Coe" userId="33dce8b0-20b7-4564-ba3f-2d1de026c56c" providerId="ADAL" clId="{A6A2947C-0F71-4094-82BA-7BCA111397F1}" dt="2022-05-27T11:13:35.745" v="40" actId="27636"/>
          <ac:spMkLst>
            <pc:docMk/>
            <pc:sldMk cId="3192092569" sldId="316"/>
            <ac:spMk id="3" creationId="{00000000-0000-0000-0000-000000000000}"/>
          </ac:spMkLst>
        </pc:spChg>
      </pc:sldChg>
      <pc:sldChg chg="addSp delSp modSp mod setBg setFolMasterObjs modClrScheme setClrOvrMap chgLayout">
        <pc:chgData name="Shez Coe" userId="33dce8b0-20b7-4564-ba3f-2d1de026c56c" providerId="ADAL" clId="{A6A2947C-0F71-4094-82BA-7BCA111397F1}" dt="2022-05-27T11:14:40.941" v="60" actId="20577"/>
        <pc:sldMkLst>
          <pc:docMk/>
          <pc:sldMk cId="360740806" sldId="329"/>
        </pc:sldMkLst>
        <pc:spChg chg="mod ord">
          <ac:chgData name="Shez Coe" userId="33dce8b0-20b7-4564-ba3f-2d1de026c56c" providerId="ADAL" clId="{A6A2947C-0F71-4094-82BA-7BCA111397F1}" dt="2022-05-27T11:14:35.280" v="58" actId="26606"/>
          <ac:spMkLst>
            <pc:docMk/>
            <pc:sldMk cId="360740806" sldId="329"/>
            <ac:spMk id="2" creationId="{3EB9D03F-695A-4D0C-A3AB-CE4346C48D21}"/>
          </ac:spMkLst>
        </pc:spChg>
        <pc:spChg chg="mod ord">
          <ac:chgData name="Shez Coe" userId="33dce8b0-20b7-4564-ba3f-2d1de026c56c" providerId="ADAL" clId="{A6A2947C-0F71-4094-82BA-7BCA111397F1}" dt="2022-05-27T11:14:40.941" v="60" actId="20577"/>
          <ac:spMkLst>
            <pc:docMk/>
            <pc:sldMk cId="360740806" sldId="329"/>
            <ac:spMk id="3" creationId="{8638EECA-E21F-4888-AF23-28AB60DABF02}"/>
          </ac:spMkLst>
        </pc:spChg>
        <pc:spChg chg="add del mod">
          <ac:chgData name="Shez Coe" userId="33dce8b0-20b7-4564-ba3f-2d1de026c56c" providerId="ADAL" clId="{A6A2947C-0F71-4094-82BA-7BCA111397F1}" dt="2022-05-27T11:12:24.734" v="10" actId="6264"/>
          <ac:spMkLst>
            <pc:docMk/>
            <pc:sldMk cId="360740806" sldId="329"/>
            <ac:spMk id="4" creationId="{71E39B1B-069F-447C-AA11-4E4C843AD74D}"/>
          </ac:spMkLst>
        </pc:spChg>
        <pc:spChg chg="add del mod">
          <ac:chgData name="Shez Coe" userId="33dce8b0-20b7-4564-ba3f-2d1de026c56c" providerId="ADAL" clId="{A6A2947C-0F71-4094-82BA-7BCA111397F1}" dt="2022-05-27T11:12:24.734" v="10" actId="6264"/>
          <ac:spMkLst>
            <pc:docMk/>
            <pc:sldMk cId="360740806" sldId="329"/>
            <ac:spMk id="5" creationId="{B755B5F9-97AA-4F06-B7CC-8A0B34BE48CA}"/>
          </ac:spMkLst>
        </pc:spChg>
        <pc:spChg chg="add del mod ord">
          <ac:chgData name="Shez Coe" userId="33dce8b0-20b7-4564-ba3f-2d1de026c56c" providerId="ADAL" clId="{A6A2947C-0F71-4094-82BA-7BCA111397F1}" dt="2022-05-27T11:12:24.734" v="10" actId="6264"/>
          <ac:spMkLst>
            <pc:docMk/>
            <pc:sldMk cId="360740806" sldId="329"/>
            <ac:spMk id="6" creationId="{B65ED3D7-99E4-4C6A-971E-7EA7237F072C}"/>
          </ac:spMkLst>
        </pc:spChg>
        <pc:spChg chg="add del mod ord">
          <ac:chgData name="Shez Coe" userId="33dce8b0-20b7-4564-ba3f-2d1de026c56c" providerId="ADAL" clId="{A6A2947C-0F71-4094-82BA-7BCA111397F1}" dt="2022-05-27T11:12:24.734" v="10" actId="6264"/>
          <ac:spMkLst>
            <pc:docMk/>
            <pc:sldMk cId="360740806" sldId="329"/>
            <ac:spMk id="7" creationId="{04200690-DC1B-4D81-BC37-9236135108C5}"/>
          </ac:spMkLst>
        </pc:spChg>
        <pc:spChg chg="add del mod">
          <ac:chgData name="Shez Coe" userId="33dce8b0-20b7-4564-ba3f-2d1de026c56c" providerId="ADAL" clId="{A6A2947C-0F71-4094-82BA-7BCA111397F1}" dt="2022-05-27T11:12:01.082" v="1" actId="26606"/>
          <ac:spMkLst>
            <pc:docMk/>
            <pc:sldMk cId="360740806" sldId="329"/>
            <ac:spMk id="8" creationId="{C42BB375-9ED3-CD68-508A-97D93BEC7765}"/>
          </ac:spMkLst>
        </pc:spChg>
        <pc:spChg chg="add del mod ord">
          <ac:chgData name="Shez Coe" userId="33dce8b0-20b7-4564-ba3f-2d1de026c56c" providerId="ADAL" clId="{A6A2947C-0F71-4094-82BA-7BCA111397F1}" dt="2022-05-27T11:12:24.734" v="10" actId="6264"/>
          <ac:spMkLst>
            <pc:docMk/>
            <pc:sldMk cId="360740806" sldId="329"/>
            <ac:spMk id="9" creationId="{0A3432DA-7D4C-418B-B01F-830362D9BD20}"/>
          </ac:spMkLst>
        </pc:spChg>
        <pc:spChg chg="add del mod">
          <ac:chgData name="Shez Coe" userId="33dce8b0-20b7-4564-ba3f-2d1de026c56c" providerId="ADAL" clId="{A6A2947C-0F71-4094-82BA-7BCA111397F1}" dt="2022-05-27T11:12:01.627" v="3" actId="26606"/>
          <ac:spMkLst>
            <pc:docMk/>
            <pc:sldMk cId="360740806" sldId="329"/>
            <ac:spMk id="10" creationId="{633E98FE-68B0-4CD4-DCBD-D98C26ABEE38}"/>
          </ac:spMkLst>
        </pc:spChg>
        <pc:spChg chg="add del mod">
          <ac:chgData name="Shez Coe" userId="33dce8b0-20b7-4564-ba3f-2d1de026c56c" providerId="ADAL" clId="{A6A2947C-0F71-4094-82BA-7BCA111397F1}" dt="2022-05-27T11:12:24.278" v="9" actId="6264"/>
          <ac:spMkLst>
            <pc:docMk/>
            <pc:sldMk cId="360740806" sldId="329"/>
            <ac:spMk id="11" creationId="{BDD3C97B-5F0D-4212-AF3C-D32BD267D3C6}"/>
          </ac:spMkLst>
        </pc:spChg>
        <pc:spChg chg="add del mod">
          <ac:chgData name="Shez Coe" userId="33dce8b0-20b7-4564-ba3f-2d1de026c56c" providerId="ADAL" clId="{A6A2947C-0F71-4094-82BA-7BCA111397F1}" dt="2022-05-27T11:12:25.201" v="11" actId="26606"/>
          <ac:spMkLst>
            <pc:docMk/>
            <pc:sldMk cId="360740806" sldId="329"/>
            <ac:spMk id="12" creationId="{2AA29285-99F8-60BF-C098-F7FB6F856DE7}"/>
          </ac:spMkLst>
        </pc:spChg>
        <pc:spChg chg="add del mod">
          <ac:chgData name="Shez Coe" userId="33dce8b0-20b7-4564-ba3f-2d1de026c56c" providerId="ADAL" clId="{A6A2947C-0F71-4094-82BA-7BCA111397F1}" dt="2022-05-27T11:12:25.201" v="11" actId="26606"/>
          <ac:spMkLst>
            <pc:docMk/>
            <pc:sldMk cId="360740806" sldId="329"/>
            <ac:spMk id="13" creationId="{6CE51BF2-D908-A668-EA8C-E14520E19F0E}"/>
          </ac:spMkLst>
        </pc:spChg>
        <pc:spChg chg="add del mod">
          <ac:chgData name="Shez Coe" userId="33dce8b0-20b7-4564-ba3f-2d1de026c56c" providerId="ADAL" clId="{A6A2947C-0F71-4094-82BA-7BCA111397F1}" dt="2022-05-27T11:12:25.201" v="11" actId="26606"/>
          <ac:spMkLst>
            <pc:docMk/>
            <pc:sldMk cId="360740806" sldId="329"/>
            <ac:spMk id="14" creationId="{6DECE4CB-2F64-3A6D-B48B-5DCC444C38F7}"/>
          </ac:spMkLst>
        </pc:spChg>
        <pc:spChg chg="add del mod">
          <ac:chgData name="Shez Coe" userId="33dce8b0-20b7-4564-ba3f-2d1de026c56c" providerId="ADAL" clId="{A6A2947C-0F71-4094-82BA-7BCA111397F1}" dt="2022-05-27T11:12:24.278" v="9" actId="6264"/>
          <ac:spMkLst>
            <pc:docMk/>
            <pc:sldMk cId="360740806" sldId="329"/>
            <ac:spMk id="15" creationId="{05480289-0C4A-484B-BF2A-6E8507F78204}"/>
          </ac:spMkLst>
        </pc:spChg>
        <pc:spChg chg="add del mod ord">
          <ac:chgData name="Shez Coe" userId="33dce8b0-20b7-4564-ba3f-2d1de026c56c" providerId="ADAL" clId="{A6A2947C-0F71-4094-82BA-7BCA111397F1}" dt="2022-05-27T11:12:24.278" v="9" actId="6264"/>
          <ac:spMkLst>
            <pc:docMk/>
            <pc:sldMk cId="360740806" sldId="329"/>
            <ac:spMk id="16" creationId="{6D3DDE04-B1B8-479C-B3B3-29A3A642F98B}"/>
          </ac:spMkLst>
        </pc:spChg>
        <pc:spChg chg="add del mod ord">
          <ac:chgData name="Shez Coe" userId="33dce8b0-20b7-4564-ba3f-2d1de026c56c" providerId="ADAL" clId="{A6A2947C-0F71-4094-82BA-7BCA111397F1}" dt="2022-05-27T11:12:24.278" v="9" actId="6264"/>
          <ac:spMkLst>
            <pc:docMk/>
            <pc:sldMk cId="360740806" sldId="329"/>
            <ac:spMk id="17" creationId="{014ACC99-A85A-4B39-AAB6-ACB276508D7A}"/>
          </ac:spMkLst>
        </pc:spChg>
        <pc:spChg chg="add del mod ord">
          <ac:chgData name="Shez Coe" userId="33dce8b0-20b7-4564-ba3f-2d1de026c56c" providerId="ADAL" clId="{A6A2947C-0F71-4094-82BA-7BCA111397F1}" dt="2022-05-27T11:12:24.278" v="9" actId="6264"/>
          <ac:spMkLst>
            <pc:docMk/>
            <pc:sldMk cId="360740806" sldId="329"/>
            <ac:spMk id="18" creationId="{4A964AE9-1A2C-43CD-BE86-062DCCFD29E8}"/>
          </ac:spMkLst>
        </pc:spChg>
        <pc:spChg chg="add">
          <ac:chgData name="Shez Coe" userId="33dce8b0-20b7-4564-ba3f-2d1de026c56c" providerId="ADAL" clId="{A6A2947C-0F71-4094-82BA-7BCA111397F1}" dt="2022-05-27T11:14:35.280" v="58" actId="26606"/>
          <ac:spMkLst>
            <pc:docMk/>
            <pc:sldMk cId="360740806" sldId="329"/>
            <ac:spMk id="20" creationId="{DE27238C-8EAF-4098-86E6-7723B7DAE601}"/>
          </ac:spMkLst>
        </pc:spChg>
        <pc:spChg chg="add">
          <ac:chgData name="Shez Coe" userId="33dce8b0-20b7-4564-ba3f-2d1de026c56c" providerId="ADAL" clId="{A6A2947C-0F71-4094-82BA-7BCA111397F1}" dt="2022-05-27T11:14:35.280" v="58" actId="26606"/>
          <ac:spMkLst>
            <pc:docMk/>
            <pc:sldMk cId="360740806" sldId="329"/>
            <ac:spMk id="22" creationId="{992F97B1-1891-4FCC-9E5F-BA97EDB48F89}"/>
          </ac:spMkLst>
        </pc:spChg>
        <pc:spChg chg="add">
          <ac:chgData name="Shez Coe" userId="33dce8b0-20b7-4564-ba3f-2d1de026c56c" providerId="ADAL" clId="{A6A2947C-0F71-4094-82BA-7BCA111397F1}" dt="2022-05-27T11:14:35.280" v="58" actId="26606"/>
          <ac:spMkLst>
            <pc:docMk/>
            <pc:sldMk cId="360740806" sldId="329"/>
            <ac:spMk id="23" creationId="{4FA533C5-33E3-4611-AF9F-72811D8B26A6}"/>
          </ac:spMkLst>
        </pc:spChg>
        <pc:spChg chg="add">
          <ac:chgData name="Shez Coe" userId="33dce8b0-20b7-4564-ba3f-2d1de026c56c" providerId="ADAL" clId="{A6A2947C-0F71-4094-82BA-7BCA111397F1}" dt="2022-05-27T11:14:35.280" v="58" actId="26606"/>
          <ac:spMkLst>
            <pc:docMk/>
            <pc:sldMk cId="360740806" sldId="329"/>
            <ac:spMk id="24" creationId="{78C6C821-FEE1-4EB6-9590-C021440C77DE}"/>
          </ac:spMkLst>
        </pc:spChg>
        <pc:spChg chg="add">
          <ac:chgData name="Shez Coe" userId="33dce8b0-20b7-4564-ba3f-2d1de026c56c" providerId="ADAL" clId="{A6A2947C-0F71-4094-82BA-7BCA111397F1}" dt="2022-05-27T11:14:35.280" v="58" actId="26606"/>
          <ac:spMkLst>
            <pc:docMk/>
            <pc:sldMk cId="360740806" sldId="329"/>
            <ac:spMk id="26" creationId="{B61A74B3-E247-44D4-8C48-FAE8E2056401}"/>
          </ac:spMkLst>
        </pc:spChg>
        <pc:spChg chg="add">
          <ac:chgData name="Shez Coe" userId="33dce8b0-20b7-4564-ba3f-2d1de026c56c" providerId="ADAL" clId="{A6A2947C-0F71-4094-82BA-7BCA111397F1}" dt="2022-05-27T11:14:35.280" v="58" actId="26606"/>
          <ac:spMkLst>
            <pc:docMk/>
            <pc:sldMk cId="360740806" sldId="329"/>
            <ac:spMk id="28" creationId="{87F0FDC4-AD8C-47D9-9131-623C98ADB0AE}"/>
          </ac:spMkLst>
        </pc:spChg>
        <pc:picChg chg="add">
          <ac:chgData name="Shez Coe" userId="33dce8b0-20b7-4564-ba3f-2d1de026c56c" providerId="ADAL" clId="{A6A2947C-0F71-4094-82BA-7BCA111397F1}" dt="2022-05-27T11:14:35.280" v="58" actId="26606"/>
          <ac:picMkLst>
            <pc:docMk/>
            <pc:sldMk cId="360740806" sldId="329"/>
            <ac:picMk id="19" creationId="{91B28F63-CF00-448F-B141-FE33C33B1891}"/>
          </ac:picMkLst>
        </pc:picChg>
        <pc:picChg chg="add">
          <ac:chgData name="Shez Coe" userId="33dce8b0-20b7-4564-ba3f-2d1de026c56c" providerId="ADAL" clId="{A6A2947C-0F71-4094-82BA-7BCA111397F1}" dt="2022-05-27T11:14:35.280" v="58" actId="26606"/>
          <ac:picMkLst>
            <pc:docMk/>
            <pc:sldMk cId="360740806" sldId="329"/>
            <ac:picMk id="21" creationId="{2AE609E2-8522-44E4-9077-980E5BCF3E14}"/>
          </ac:picMkLst>
        </pc:picChg>
        <pc:picChg chg="add">
          <ac:chgData name="Shez Coe" userId="33dce8b0-20b7-4564-ba3f-2d1de026c56c" providerId="ADAL" clId="{A6A2947C-0F71-4094-82BA-7BCA111397F1}" dt="2022-05-27T11:14:35.280" v="58" actId="26606"/>
          <ac:picMkLst>
            <pc:docMk/>
            <pc:sldMk cId="360740806" sldId="329"/>
            <ac:picMk id="25" creationId="{8949AD42-25FD-4C3D-9EEE-B7FEC5809988}"/>
          </ac:picMkLst>
        </pc:picChg>
        <pc:picChg chg="add">
          <ac:chgData name="Shez Coe" userId="33dce8b0-20b7-4564-ba3f-2d1de026c56c" providerId="ADAL" clId="{A6A2947C-0F71-4094-82BA-7BCA111397F1}" dt="2022-05-27T11:14:35.280" v="58" actId="26606"/>
          <ac:picMkLst>
            <pc:docMk/>
            <pc:sldMk cId="360740806" sldId="329"/>
            <ac:picMk id="27" creationId="{6AC7D913-60B7-4603-881B-831DA5D3A940}"/>
          </ac:picMkLst>
        </pc:picChg>
      </pc:sldChg>
      <pc:sldChg chg="modSp mod">
        <pc:chgData name="Shez Coe" userId="33dce8b0-20b7-4564-ba3f-2d1de026c56c" providerId="ADAL" clId="{A6A2947C-0F71-4094-82BA-7BCA111397F1}" dt="2022-05-27T12:57:50.869" v="62" actId="1076"/>
        <pc:sldMkLst>
          <pc:docMk/>
          <pc:sldMk cId="1226688311" sldId="330"/>
        </pc:sldMkLst>
        <pc:spChg chg="mod">
          <ac:chgData name="Shez Coe" userId="33dce8b0-20b7-4564-ba3f-2d1de026c56c" providerId="ADAL" clId="{A6A2947C-0F71-4094-82BA-7BCA111397F1}" dt="2022-05-27T12:57:50.869" v="62" actId="1076"/>
          <ac:spMkLst>
            <pc:docMk/>
            <pc:sldMk cId="1226688311" sldId="330"/>
            <ac:spMk id="2" creationId="{00000000-0000-0000-0000-000000000000}"/>
          </ac:spMkLst>
        </pc:spChg>
      </pc:sldChg>
      <pc:sldChg chg="addSp modSp mod setBg setFolMasterObjs setClrOvrMap">
        <pc:chgData name="Shez Coe" userId="33dce8b0-20b7-4564-ba3f-2d1de026c56c" providerId="ADAL" clId="{A6A2947C-0F71-4094-82BA-7BCA111397F1}" dt="2022-05-27T12:58:36.650" v="72" actId="26606"/>
        <pc:sldMkLst>
          <pc:docMk/>
          <pc:sldMk cId="1815379360" sldId="331"/>
        </pc:sldMkLst>
        <pc:spChg chg="mod">
          <ac:chgData name="Shez Coe" userId="33dce8b0-20b7-4564-ba3f-2d1de026c56c" providerId="ADAL" clId="{A6A2947C-0F71-4094-82BA-7BCA111397F1}" dt="2022-05-27T12:58:36.650" v="72" actId="26606"/>
          <ac:spMkLst>
            <pc:docMk/>
            <pc:sldMk cId="1815379360" sldId="331"/>
            <ac:spMk id="2" creationId="{175E1911-0C2D-4D06-8B89-A7E13C14CC51}"/>
          </ac:spMkLst>
        </pc:spChg>
        <pc:spChg chg="add">
          <ac:chgData name="Shez Coe" userId="33dce8b0-20b7-4564-ba3f-2d1de026c56c" providerId="ADAL" clId="{A6A2947C-0F71-4094-82BA-7BCA111397F1}" dt="2022-05-27T12:58:36.650" v="72" actId="26606"/>
          <ac:spMkLst>
            <pc:docMk/>
            <pc:sldMk cId="1815379360" sldId="331"/>
            <ac:spMk id="10" creationId="{4E78424C-6FD0-41F8-9CAA-5DC19C42359F}"/>
          </ac:spMkLst>
        </pc:spChg>
        <pc:spChg chg="add">
          <ac:chgData name="Shez Coe" userId="33dce8b0-20b7-4564-ba3f-2d1de026c56c" providerId="ADAL" clId="{A6A2947C-0F71-4094-82BA-7BCA111397F1}" dt="2022-05-27T12:58:36.650" v="72" actId="26606"/>
          <ac:spMkLst>
            <pc:docMk/>
            <pc:sldMk cId="1815379360" sldId="331"/>
            <ac:spMk id="12" creationId="{DD136760-57DC-4301-8BEA-B71AD2D13905}"/>
          </ac:spMkLst>
        </pc:spChg>
        <pc:spChg chg="add">
          <ac:chgData name="Shez Coe" userId="33dce8b0-20b7-4564-ba3f-2d1de026c56c" providerId="ADAL" clId="{A6A2947C-0F71-4094-82BA-7BCA111397F1}" dt="2022-05-27T12:58:36.650" v="72" actId="26606"/>
          <ac:spMkLst>
            <pc:docMk/>
            <pc:sldMk cId="1815379360" sldId="331"/>
            <ac:spMk id="14" creationId="{BDC58DEA-1307-4F44-AD47-E613D8B76A89}"/>
          </ac:spMkLst>
        </pc:spChg>
        <pc:spChg chg="add">
          <ac:chgData name="Shez Coe" userId="33dce8b0-20b7-4564-ba3f-2d1de026c56c" providerId="ADAL" clId="{A6A2947C-0F71-4094-82BA-7BCA111397F1}" dt="2022-05-27T12:58:36.650" v="72" actId="26606"/>
          <ac:spMkLst>
            <pc:docMk/>
            <pc:sldMk cId="1815379360" sldId="331"/>
            <ac:spMk id="16" creationId="{C99B912D-1E4B-42AF-A2BE-CFEFEC916EE7}"/>
          </ac:spMkLst>
        </pc:spChg>
        <pc:graphicFrameChg chg="mod modGraphic">
          <ac:chgData name="Shez Coe" userId="33dce8b0-20b7-4564-ba3f-2d1de026c56c" providerId="ADAL" clId="{A6A2947C-0F71-4094-82BA-7BCA111397F1}" dt="2022-05-27T12:58:36.650" v="72" actId="26606"/>
          <ac:graphicFrameMkLst>
            <pc:docMk/>
            <pc:sldMk cId="1815379360" sldId="331"/>
            <ac:graphicFrameMk id="5" creationId="{66A1D6B9-5FBC-473A-B205-BB61109EC318}"/>
          </ac:graphicFrameMkLst>
        </pc:graphicFrameChg>
      </pc:sldChg>
      <pc:sldChg chg="modSp mod">
        <pc:chgData name="Shez Coe" userId="33dce8b0-20b7-4564-ba3f-2d1de026c56c" providerId="ADAL" clId="{A6A2947C-0F71-4094-82BA-7BCA111397F1}" dt="2022-05-27T11:13:46.440" v="44"/>
        <pc:sldMkLst>
          <pc:docMk/>
          <pc:sldMk cId="2969335421" sldId="332"/>
        </pc:sldMkLst>
        <pc:spChg chg="mod">
          <ac:chgData name="Shez Coe" userId="33dce8b0-20b7-4564-ba3f-2d1de026c56c" providerId="ADAL" clId="{A6A2947C-0F71-4094-82BA-7BCA111397F1}" dt="2022-05-27T11:13:46.440" v="44"/>
          <ac:spMkLst>
            <pc:docMk/>
            <pc:sldMk cId="2969335421" sldId="332"/>
            <ac:spMk id="2" creationId="{F2C9B5ED-9DFD-4A85-A434-56DB78CD87A9}"/>
          </ac:spMkLst>
        </pc:spChg>
        <pc:spChg chg="mod">
          <ac:chgData name="Shez Coe" userId="33dce8b0-20b7-4564-ba3f-2d1de026c56c" providerId="ADAL" clId="{A6A2947C-0F71-4094-82BA-7BCA111397F1}" dt="2022-05-27T11:13:46.440" v="44"/>
          <ac:spMkLst>
            <pc:docMk/>
            <pc:sldMk cId="2969335421" sldId="332"/>
            <ac:spMk id="7" creationId="{56451B70-C084-463F-8AF6-5A351B4E6343}"/>
          </ac:spMkLst>
        </pc:spChg>
      </pc:sldChg>
      <pc:sldChg chg="modSp mod">
        <pc:chgData name="Shez Coe" userId="33dce8b0-20b7-4564-ba3f-2d1de026c56c" providerId="ADAL" clId="{A6A2947C-0F71-4094-82BA-7BCA111397F1}" dt="2022-05-27T11:13:46.840" v="46" actId="27636"/>
        <pc:sldMkLst>
          <pc:docMk/>
          <pc:sldMk cId="2749697945" sldId="333"/>
        </pc:sldMkLst>
        <pc:spChg chg="mod">
          <ac:chgData name="Shez Coe" userId="33dce8b0-20b7-4564-ba3f-2d1de026c56c" providerId="ADAL" clId="{A6A2947C-0F71-4094-82BA-7BCA111397F1}" dt="2022-05-27T11:13:46.840" v="46" actId="27636"/>
          <ac:spMkLst>
            <pc:docMk/>
            <pc:sldMk cId="2749697945" sldId="333"/>
            <ac:spMk id="2" creationId="{373A688E-2B48-4521-980B-6AD22049FCA0}"/>
          </ac:spMkLst>
        </pc:spChg>
        <pc:spChg chg="mod">
          <ac:chgData name="Shez Coe" userId="33dce8b0-20b7-4564-ba3f-2d1de026c56c" providerId="ADAL" clId="{A6A2947C-0F71-4094-82BA-7BCA111397F1}" dt="2022-05-27T11:13:46.838" v="45" actId="27636"/>
          <ac:spMkLst>
            <pc:docMk/>
            <pc:sldMk cId="2749697945" sldId="333"/>
            <ac:spMk id="5" creationId="{373A688E-2B48-4521-980B-6AD22049FCA0}"/>
          </ac:spMkLst>
        </pc:spChg>
      </pc:sldChg>
      <pc:sldChg chg="modSp">
        <pc:chgData name="Shez Coe" userId="33dce8b0-20b7-4564-ba3f-2d1de026c56c" providerId="ADAL" clId="{A6A2947C-0F71-4094-82BA-7BCA111397F1}" dt="2022-05-27T11:13:46.440" v="44"/>
        <pc:sldMkLst>
          <pc:docMk/>
          <pc:sldMk cId="195090059" sldId="334"/>
        </pc:sldMkLst>
        <pc:spChg chg="mod">
          <ac:chgData name="Shez Coe" userId="33dce8b0-20b7-4564-ba3f-2d1de026c56c" providerId="ADAL" clId="{A6A2947C-0F71-4094-82BA-7BCA111397F1}" dt="2022-05-27T11:13:46.440" v="44"/>
          <ac:spMkLst>
            <pc:docMk/>
            <pc:sldMk cId="195090059" sldId="334"/>
            <ac:spMk id="2" creationId="{DC3EF289-C00D-4441-93E9-3910DD27018D}"/>
          </ac:spMkLst>
        </pc:spChg>
      </pc:sldChg>
      <pc:sldChg chg="modSp mod">
        <pc:chgData name="Shez Coe" userId="33dce8b0-20b7-4564-ba3f-2d1de026c56c" providerId="ADAL" clId="{A6A2947C-0F71-4094-82BA-7BCA111397F1}" dt="2022-05-27T11:12:34.594" v="24"/>
        <pc:sldMkLst>
          <pc:docMk/>
          <pc:sldMk cId="1647907392" sldId="335"/>
        </pc:sldMkLst>
        <pc:spChg chg="mod">
          <ac:chgData name="Shez Coe" userId="33dce8b0-20b7-4564-ba3f-2d1de026c56c" providerId="ADAL" clId="{A6A2947C-0F71-4094-82BA-7BCA111397F1}" dt="2022-05-27T11:12:34.594" v="24"/>
          <ac:spMkLst>
            <pc:docMk/>
            <pc:sldMk cId="1647907392" sldId="335"/>
            <ac:spMk id="2" creationId="{A01070E4-B56C-462F-9D0F-0D8F94A62D30}"/>
          </ac:spMkLst>
        </pc:spChg>
      </pc:sldChg>
      <pc:sldChg chg="modSp mod">
        <pc:chgData name="Shez Coe" userId="33dce8b0-20b7-4564-ba3f-2d1de026c56c" providerId="ADAL" clId="{A6A2947C-0F71-4094-82BA-7BCA111397F1}" dt="2022-05-27T11:13:35.728" v="37" actId="27636"/>
        <pc:sldMkLst>
          <pc:docMk/>
          <pc:sldMk cId="2392356058" sldId="336"/>
        </pc:sldMkLst>
        <pc:spChg chg="mod">
          <ac:chgData name="Shez Coe" userId="33dce8b0-20b7-4564-ba3f-2d1de026c56c" providerId="ADAL" clId="{A6A2947C-0F71-4094-82BA-7BCA111397F1}" dt="2022-05-27T11:13:35.728" v="37" actId="27636"/>
          <ac:spMkLst>
            <pc:docMk/>
            <pc:sldMk cId="2392356058" sldId="336"/>
            <ac:spMk id="3" creationId="{D4869C02-5A79-490F-A306-171311468D82}"/>
          </ac:spMkLst>
        </pc:spChg>
      </pc:sldChg>
      <pc:sldChg chg="modSp">
        <pc:chgData name="Shez Coe" userId="33dce8b0-20b7-4564-ba3f-2d1de026c56c" providerId="ADAL" clId="{A6A2947C-0F71-4094-82BA-7BCA111397F1}" dt="2022-05-27T11:13:46.440" v="44"/>
        <pc:sldMkLst>
          <pc:docMk/>
          <pc:sldMk cId="2423858200" sldId="340"/>
        </pc:sldMkLst>
        <pc:spChg chg="mod">
          <ac:chgData name="Shez Coe" userId="33dce8b0-20b7-4564-ba3f-2d1de026c56c" providerId="ADAL" clId="{A6A2947C-0F71-4094-82BA-7BCA111397F1}" dt="2022-05-27T11:13:46.440" v="44"/>
          <ac:spMkLst>
            <pc:docMk/>
            <pc:sldMk cId="2423858200" sldId="340"/>
            <ac:spMk id="3" creationId="{382684E8-9BDE-4443-A7A4-29C9D3A0EB48}"/>
          </ac:spMkLst>
        </pc:spChg>
      </pc:sldChg>
      <pc:sldChg chg="modSp mod">
        <pc:chgData name="Shez Coe" userId="33dce8b0-20b7-4564-ba3f-2d1de026c56c" providerId="ADAL" clId="{A6A2947C-0F71-4094-82BA-7BCA111397F1}" dt="2022-05-27T11:13:35.753" v="42" actId="27636"/>
        <pc:sldMkLst>
          <pc:docMk/>
          <pc:sldMk cId="616240646" sldId="341"/>
        </pc:sldMkLst>
        <pc:spChg chg="mod">
          <ac:chgData name="Shez Coe" userId="33dce8b0-20b7-4564-ba3f-2d1de026c56c" providerId="ADAL" clId="{A6A2947C-0F71-4094-82BA-7BCA111397F1}" dt="2022-05-27T11:13:35.753" v="42" actId="27636"/>
          <ac:spMkLst>
            <pc:docMk/>
            <pc:sldMk cId="616240646" sldId="341"/>
            <ac:spMk id="3" creationId="{E928ACEE-5437-4E77-8A16-481ED8142D0F}"/>
          </ac:spMkLst>
        </pc:spChg>
      </pc:sldChg>
      <pc:sldChg chg="modSp">
        <pc:chgData name="Shez Coe" userId="33dce8b0-20b7-4564-ba3f-2d1de026c56c" providerId="ADAL" clId="{A6A2947C-0F71-4094-82BA-7BCA111397F1}" dt="2022-05-27T11:13:46.440" v="44"/>
        <pc:sldMkLst>
          <pc:docMk/>
          <pc:sldMk cId="2626576885" sldId="342"/>
        </pc:sldMkLst>
        <pc:spChg chg="mod">
          <ac:chgData name="Shez Coe" userId="33dce8b0-20b7-4564-ba3f-2d1de026c56c" providerId="ADAL" clId="{A6A2947C-0F71-4094-82BA-7BCA111397F1}" dt="2022-05-27T11:13:46.440" v="44"/>
          <ac:spMkLst>
            <pc:docMk/>
            <pc:sldMk cId="2626576885" sldId="342"/>
            <ac:spMk id="9" creationId="{A882E2F3-2521-43D8-A846-8553A79E0F1A}"/>
          </ac:spMkLst>
        </pc:spChg>
      </pc:sldChg>
      <pc:sldChg chg="modSp mod">
        <pc:chgData name="Shez Coe" userId="33dce8b0-20b7-4564-ba3f-2d1de026c56c" providerId="ADAL" clId="{A6A2947C-0F71-4094-82BA-7BCA111397F1}" dt="2022-05-27T11:13:46.440" v="44"/>
        <pc:sldMkLst>
          <pc:docMk/>
          <pc:sldMk cId="4070911889" sldId="343"/>
        </pc:sldMkLst>
        <pc:spChg chg="mod">
          <ac:chgData name="Shez Coe" userId="33dce8b0-20b7-4564-ba3f-2d1de026c56c" providerId="ADAL" clId="{A6A2947C-0F71-4094-82BA-7BCA111397F1}" dt="2022-05-27T11:13:46.440" v="44"/>
          <ac:spMkLst>
            <pc:docMk/>
            <pc:sldMk cId="4070911889" sldId="343"/>
            <ac:spMk id="2" creationId="{00000000-0000-0000-0000-000000000000}"/>
          </ac:spMkLst>
        </pc:spChg>
      </pc:sldChg>
      <pc:sldChg chg="modSp mod">
        <pc:chgData name="Shez Coe" userId="33dce8b0-20b7-4564-ba3f-2d1de026c56c" providerId="ADAL" clId="{A6A2947C-0F71-4094-82BA-7BCA111397F1}" dt="2022-05-27T11:13:58.270" v="52" actId="20577"/>
        <pc:sldMkLst>
          <pc:docMk/>
          <pc:sldMk cId="1549940195" sldId="344"/>
        </pc:sldMkLst>
        <pc:spChg chg="mod">
          <ac:chgData name="Shez Coe" userId="33dce8b0-20b7-4564-ba3f-2d1de026c56c" providerId="ADAL" clId="{A6A2947C-0F71-4094-82BA-7BCA111397F1}" dt="2022-05-27T11:13:58.270" v="52" actId="20577"/>
          <ac:spMkLst>
            <pc:docMk/>
            <pc:sldMk cId="1549940195" sldId="344"/>
            <ac:spMk id="2" creationId="{A3D1C678-17E1-428A-A56F-47606B6C2DB3}"/>
          </ac:spMkLst>
        </pc:spChg>
        <pc:spChg chg="mod">
          <ac:chgData name="Shez Coe" userId="33dce8b0-20b7-4564-ba3f-2d1de026c56c" providerId="ADAL" clId="{A6A2947C-0F71-4094-82BA-7BCA111397F1}" dt="2022-05-27T11:13:50.888" v="47" actId="1076"/>
          <ac:spMkLst>
            <pc:docMk/>
            <pc:sldMk cId="1549940195" sldId="344"/>
            <ac:spMk id="3" creationId="{F21F2E11-EF67-4874-9BF8-9A62B9C92980}"/>
          </ac:spMkLst>
        </pc:spChg>
      </pc:sldChg>
      <pc:sldChg chg="modSp">
        <pc:chgData name="Shez Coe" userId="33dce8b0-20b7-4564-ba3f-2d1de026c56c" providerId="ADAL" clId="{A6A2947C-0F71-4094-82BA-7BCA111397F1}" dt="2022-05-27T11:13:46.440" v="44"/>
        <pc:sldMkLst>
          <pc:docMk/>
          <pc:sldMk cId="2202488461" sldId="345"/>
        </pc:sldMkLst>
        <pc:spChg chg="mod">
          <ac:chgData name="Shez Coe" userId="33dce8b0-20b7-4564-ba3f-2d1de026c56c" providerId="ADAL" clId="{A6A2947C-0F71-4094-82BA-7BCA111397F1}" dt="2022-05-27T11:13:46.440" v="44"/>
          <ac:spMkLst>
            <pc:docMk/>
            <pc:sldMk cId="2202488461" sldId="345"/>
            <ac:spMk id="2" creationId="{170C1E4A-F929-48D2-AA61-A6BC47356D92}"/>
          </ac:spMkLst>
        </pc:spChg>
        <pc:spChg chg="mod">
          <ac:chgData name="Shez Coe" userId="33dce8b0-20b7-4564-ba3f-2d1de026c56c" providerId="ADAL" clId="{A6A2947C-0F71-4094-82BA-7BCA111397F1}" dt="2022-05-27T11:13:46.440" v="44"/>
          <ac:spMkLst>
            <pc:docMk/>
            <pc:sldMk cId="2202488461" sldId="345"/>
            <ac:spMk id="3" creationId="{B5CB3ADA-48E2-4288-9925-F9B7555BDA79}"/>
          </ac:spMkLst>
        </pc:spChg>
      </pc:sldChg>
      <pc:sldChg chg="addSp modSp new mod setBg setClrOvrMap">
        <pc:chgData name="Shez Coe" userId="33dce8b0-20b7-4564-ba3f-2d1de026c56c" providerId="ADAL" clId="{A6A2947C-0F71-4094-82BA-7BCA111397F1}" dt="2022-05-27T12:58:25.859" v="71" actId="26606"/>
        <pc:sldMkLst>
          <pc:docMk/>
          <pc:sldMk cId="2076727825" sldId="346"/>
        </pc:sldMkLst>
        <pc:spChg chg="mod">
          <ac:chgData name="Shez Coe" userId="33dce8b0-20b7-4564-ba3f-2d1de026c56c" providerId="ADAL" clId="{A6A2947C-0F71-4094-82BA-7BCA111397F1}" dt="2022-05-27T12:58:25.859" v="71" actId="26606"/>
          <ac:spMkLst>
            <pc:docMk/>
            <pc:sldMk cId="2076727825" sldId="346"/>
            <ac:spMk id="2" creationId="{956A8CA9-A183-42B7-BC9D-684CBB961D95}"/>
          </ac:spMkLst>
        </pc:spChg>
        <pc:spChg chg="mod">
          <ac:chgData name="Shez Coe" userId="33dce8b0-20b7-4564-ba3f-2d1de026c56c" providerId="ADAL" clId="{A6A2947C-0F71-4094-82BA-7BCA111397F1}" dt="2022-05-27T12:58:25.859" v="71" actId="26606"/>
          <ac:spMkLst>
            <pc:docMk/>
            <pc:sldMk cId="2076727825" sldId="346"/>
            <ac:spMk id="3" creationId="{65A82819-D283-4D0F-B35B-3E1B2E083542}"/>
          </ac:spMkLst>
        </pc:spChg>
        <pc:spChg chg="add">
          <ac:chgData name="Shez Coe" userId="33dce8b0-20b7-4564-ba3f-2d1de026c56c" providerId="ADAL" clId="{A6A2947C-0F71-4094-82BA-7BCA111397F1}" dt="2022-05-27T12:58:25.859" v="71" actId="26606"/>
          <ac:spMkLst>
            <pc:docMk/>
            <pc:sldMk cId="2076727825" sldId="346"/>
            <ac:spMk id="8" creationId="{74CD14DB-BB81-479F-A1FC-1C75640E9F84}"/>
          </ac:spMkLst>
        </pc:spChg>
        <pc:spChg chg="add">
          <ac:chgData name="Shez Coe" userId="33dce8b0-20b7-4564-ba3f-2d1de026c56c" providerId="ADAL" clId="{A6A2947C-0F71-4094-82BA-7BCA111397F1}" dt="2022-05-27T12:58:25.859" v="71" actId="26606"/>
          <ac:spMkLst>
            <pc:docMk/>
            <pc:sldMk cId="2076727825" sldId="346"/>
            <ac:spMk id="10" creationId="{C943A91B-7CA7-4592-A975-73B1BF8C4C74}"/>
          </ac:spMkLst>
        </pc:spChg>
        <pc:spChg chg="add">
          <ac:chgData name="Shez Coe" userId="33dce8b0-20b7-4564-ba3f-2d1de026c56c" providerId="ADAL" clId="{A6A2947C-0F71-4094-82BA-7BCA111397F1}" dt="2022-05-27T12:58:25.859" v="71" actId="26606"/>
          <ac:spMkLst>
            <pc:docMk/>
            <pc:sldMk cId="2076727825" sldId="346"/>
            <ac:spMk id="12" creationId="{EC471314-E46A-414B-8D91-74880E84F187}"/>
          </ac:spMkLst>
        </pc:spChg>
        <pc:spChg chg="add">
          <ac:chgData name="Shez Coe" userId="33dce8b0-20b7-4564-ba3f-2d1de026c56c" providerId="ADAL" clId="{A6A2947C-0F71-4094-82BA-7BCA111397F1}" dt="2022-05-27T12:58:25.859" v="71" actId="26606"/>
          <ac:spMkLst>
            <pc:docMk/>
            <pc:sldMk cId="2076727825" sldId="346"/>
            <ac:spMk id="14" creationId="{6A681326-1C9D-44A3-A627-3871BDAE4127}"/>
          </ac:spMkLst>
        </pc:spChg>
      </pc:sldChg>
      <pc:sldChg chg="addSp delSp modSp new mod setBg setClrOvrMap">
        <pc:chgData name="Shez Coe" userId="33dce8b0-20b7-4564-ba3f-2d1de026c56c" providerId="ADAL" clId="{A6A2947C-0F71-4094-82BA-7BCA111397F1}" dt="2022-05-27T14:29:30.921" v="77" actId="26606"/>
        <pc:sldMkLst>
          <pc:docMk/>
          <pc:sldMk cId="2132616339" sldId="347"/>
        </pc:sldMkLst>
        <pc:spChg chg="mod ord">
          <ac:chgData name="Shez Coe" userId="33dce8b0-20b7-4564-ba3f-2d1de026c56c" providerId="ADAL" clId="{A6A2947C-0F71-4094-82BA-7BCA111397F1}" dt="2022-05-27T14:29:30.921" v="77" actId="26606"/>
          <ac:spMkLst>
            <pc:docMk/>
            <pc:sldMk cId="2132616339" sldId="347"/>
            <ac:spMk id="2" creationId="{2B5EB185-DBAF-4B29-BDE6-A0C45A3176A3}"/>
          </ac:spMkLst>
        </pc:spChg>
        <pc:spChg chg="mod">
          <ac:chgData name="Shez Coe" userId="33dce8b0-20b7-4564-ba3f-2d1de026c56c" providerId="ADAL" clId="{A6A2947C-0F71-4094-82BA-7BCA111397F1}" dt="2022-05-27T14:29:30.921" v="77" actId="26606"/>
          <ac:spMkLst>
            <pc:docMk/>
            <pc:sldMk cId="2132616339" sldId="347"/>
            <ac:spMk id="3" creationId="{4EAD805E-7731-41B7-A862-839A158BFBFC}"/>
          </ac:spMkLst>
        </pc:spChg>
        <pc:spChg chg="add">
          <ac:chgData name="Shez Coe" userId="33dce8b0-20b7-4564-ba3f-2d1de026c56c" providerId="ADAL" clId="{A6A2947C-0F71-4094-82BA-7BCA111397F1}" dt="2022-05-27T14:29:30.921" v="77" actId="26606"/>
          <ac:spMkLst>
            <pc:docMk/>
            <pc:sldMk cId="2132616339" sldId="347"/>
            <ac:spMk id="8" creationId="{052BEFF1-896C-45B1-B02C-96A6A1BC389A}"/>
          </ac:spMkLst>
        </pc:spChg>
        <pc:spChg chg="add del">
          <ac:chgData name="Shez Coe" userId="33dce8b0-20b7-4564-ba3f-2d1de026c56c" providerId="ADAL" clId="{A6A2947C-0F71-4094-82BA-7BCA111397F1}" dt="2022-05-27T14:29:30.906" v="76" actId="26606"/>
          <ac:spMkLst>
            <pc:docMk/>
            <pc:sldMk cId="2132616339" sldId="347"/>
            <ac:spMk id="10" creationId="{5F3FC718-FDE3-4EF7-921E-A5F374EAF824}"/>
          </ac:spMkLst>
        </pc:spChg>
        <pc:spChg chg="add del">
          <ac:chgData name="Shez Coe" userId="33dce8b0-20b7-4564-ba3f-2d1de026c56c" providerId="ADAL" clId="{A6A2947C-0F71-4094-82BA-7BCA111397F1}" dt="2022-05-27T14:29:30.906" v="76" actId="26606"/>
          <ac:spMkLst>
            <pc:docMk/>
            <pc:sldMk cId="2132616339" sldId="347"/>
            <ac:spMk id="12" creationId="{FAA0F719-3DC8-4F08-AD8F-5A845658CB9D}"/>
          </ac:spMkLst>
        </pc:spChg>
        <pc:spChg chg="add del">
          <ac:chgData name="Shez Coe" userId="33dce8b0-20b7-4564-ba3f-2d1de026c56c" providerId="ADAL" clId="{A6A2947C-0F71-4094-82BA-7BCA111397F1}" dt="2022-05-27T14:29:30.906" v="76" actId="26606"/>
          <ac:spMkLst>
            <pc:docMk/>
            <pc:sldMk cId="2132616339" sldId="347"/>
            <ac:spMk id="14" creationId="{7DCB61BE-FA0F-4EFB-BE0E-268BAD8E30D6}"/>
          </ac:spMkLst>
        </pc:spChg>
        <pc:spChg chg="add del">
          <ac:chgData name="Shez Coe" userId="33dce8b0-20b7-4564-ba3f-2d1de026c56c" providerId="ADAL" clId="{A6A2947C-0F71-4094-82BA-7BCA111397F1}" dt="2022-05-27T14:29:30.906" v="76" actId="26606"/>
          <ac:spMkLst>
            <pc:docMk/>
            <pc:sldMk cId="2132616339" sldId="347"/>
            <ac:spMk id="16" creationId="{A4B31EAA-7423-46F7-9B90-4AB2B09C35C4}"/>
          </ac:spMkLst>
        </pc:spChg>
        <pc:spChg chg="add">
          <ac:chgData name="Shez Coe" userId="33dce8b0-20b7-4564-ba3f-2d1de026c56c" providerId="ADAL" clId="{A6A2947C-0F71-4094-82BA-7BCA111397F1}" dt="2022-05-27T14:29:30.921" v="77" actId="26606"/>
          <ac:spMkLst>
            <pc:docMk/>
            <pc:sldMk cId="2132616339" sldId="347"/>
            <ac:spMk id="18" creationId="{0BA768A8-4FED-4ED8-9E46-6BE72188ECD2}"/>
          </ac:spMkLst>
        </pc:spChg>
        <pc:spChg chg="add">
          <ac:chgData name="Shez Coe" userId="33dce8b0-20b7-4564-ba3f-2d1de026c56c" providerId="ADAL" clId="{A6A2947C-0F71-4094-82BA-7BCA111397F1}" dt="2022-05-27T14:29:30.921" v="77" actId="26606"/>
          <ac:spMkLst>
            <pc:docMk/>
            <pc:sldMk cId="2132616339" sldId="347"/>
            <ac:spMk id="19" creationId="{BB237A14-61B1-4C00-A670-5D8D68A8668E}"/>
          </ac:spMkLst>
        </pc:spChg>
        <pc:spChg chg="add">
          <ac:chgData name="Shez Coe" userId="33dce8b0-20b7-4564-ba3f-2d1de026c56c" providerId="ADAL" clId="{A6A2947C-0F71-4094-82BA-7BCA111397F1}" dt="2022-05-27T14:29:30.921" v="77" actId="26606"/>
          <ac:spMkLst>
            <pc:docMk/>
            <pc:sldMk cId="2132616339" sldId="347"/>
            <ac:spMk id="20" creationId="{8598F259-6F54-47A3-8D13-1603D786A328}"/>
          </ac:spMkLst>
        </pc:spChg>
        <pc:picChg chg="add del">
          <ac:chgData name="Shez Coe" userId="33dce8b0-20b7-4564-ba3f-2d1de026c56c" providerId="ADAL" clId="{A6A2947C-0F71-4094-82BA-7BCA111397F1}" dt="2022-05-27T14:29:30.906" v="76" actId="26606"/>
          <ac:picMkLst>
            <pc:docMk/>
            <pc:sldMk cId="2132616339" sldId="347"/>
            <ac:picMk id="7" creationId="{F5FC5BE6-B618-E403-95DB-05D2356E47AD}"/>
          </ac:picMkLst>
        </pc:picChg>
      </pc:sldChg>
      <pc:sldChg chg="addSp modSp new mod setBg setClrOvrMap">
        <pc:chgData name="Shez Coe" userId="33dce8b0-20b7-4564-ba3f-2d1de026c56c" providerId="ADAL" clId="{A6A2947C-0F71-4094-82BA-7BCA111397F1}" dt="2022-05-27T14:30:04.721" v="80" actId="26606"/>
        <pc:sldMkLst>
          <pc:docMk/>
          <pc:sldMk cId="355596344" sldId="348"/>
        </pc:sldMkLst>
        <pc:spChg chg="mod ord">
          <ac:chgData name="Shez Coe" userId="33dce8b0-20b7-4564-ba3f-2d1de026c56c" providerId="ADAL" clId="{A6A2947C-0F71-4094-82BA-7BCA111397F1}" dt="2022-05-27T14:30:04.721" v="80" actId="26606"/>
          <ac:spMkLst>
            <pc:docMk/>
            <pc:sldMk cId="355596344" sldId="348"/>
            <ac:spMk id="2" creationId="{53A3188A-8BC3-4469-89EF-4A4130012913}"/>
          </ac:spMkLst>
        </pc:spChg>
        <pc:spChg chg="mod">
          <ac:chgData name="Shez Coe" userId="33dce8b0-20b7-4564-ba3f-2d1de026c56c" providerId="ADAL" clId="{A6A2947C-0F71-4094-82BA-7BCA111397F1}" dt="2022-05-27T14:30:04.721" v="80" actId="26606"/>
          <ac:spMkLst>
            <pc:docMk/>
            <pc:sldMk cId="355596344" sldId="348"/>
            <ac:spMk id="3" creationId="{2F6826B1-1D7B-4EA7-A7AA-894311303FDC}"/>
          </ac:spMkLst>
        </pc:spChg>
        <pc:spChg chg="add">
          <ac:chgData name="Shez Coe" userId="33dce8b0-20b7-4564-ba3f-2d1de026c56c" providerId="ADAL" clId="{A6A2947C-0F71-4094-82BA-7BCA111397F1}" dt="2022-05-27T14:30:04.721" v="80" actId="26606"/>
          <ac:spMkLst>
            <pc:docMk/>
            <pc:sldMk cId="355596344" sldId="348"/>
            <ac:spMk id="8" creationId="{052BEFF1-896C-45B1-B02C-96A6A1BC389A}"/>
          </ac:spMkLst>
        </pc:spChg>
        <pc:spChg chg="add">
          <ac:chgData name="Shez Coe" userId="33dce8b0-20b7-4564-ba3f-2d1de026c56c" providerId="ADAL" clId="{A6A2947C-0F71-4094-82BA-7BCA111397F1}" dt="2022-05-27T14:30:04.721" v="80" actId="26606"/>
          <ac:spMkLst>
            <pc:docMk/>
            <pc:sldMk cId="355596344" sldId="348"/>
            <ac:spMk id="10" creationId="{0BA768A8-4FED-4ED8-9E46-6BE72188ECD2}"/>
          </ac:spMkLst>
        </pc:spChg>
        <pc:spChg chg="add">
          <ac:chgData name="Shez Coe" userId="33dce8b0-20b7-4564-ba3f-2d1de026c56c" providerId="ADAL" clId="{A6A2947C-0F71-4094-82BA-7BCA111397F1}" dt="2022-05-27T14:30:04.721" v="80" actId="26606"/>
          <ac:spMkLst>
            <pc:docMk/>
            <pc:sldMk cId="355596344" sldId="348"/>
            <ac:spMk id="12" creationId="{BB237A14-61B1-4C00-A670-5D8D68A8668E}"/>
          </ac:spMkLst>
        </pc:spChg>
        <pc:spChg chg="add">
          <ac:chgData name="Shez Coe" userId="33dce8b0-20b7-4564-ba3f-2d1de026c56c" providerId="ADAL" clId="{A6A2947C-0F71-4094-82BA-7BCA111397F1}" dt="2022-05-27T14:30:04.721" v="80" actId="26606"/>
          <ac:spMkLst>
            <pc:docMk/>
            <pc:sldMk cId="355596344" sldId="348"/>
            <ac:spMk id="14" creationId="{8598F259-6F54-47A3-8D13-1603D786A328}"/>
          </ac:spMkLst>
        </pc:spChg>
      </pc:sldChg>
      <pc:sldChg chg="addSp delSp modSp add del mod setBg setClrOvrMap delDesignElem">
        <pc:chgData name="Shez Coe" userId="33dce8b0-20b7-4564-ba3f-2d1de026c56c" providerId="ADAL" clId="{A6A2947C-0F71-4094-82BA-7BCA111397F1}" dt="2022-05-27T12:56:49.120" v="61" actId="2696"/>
        <pc:sldMkLst>
          <pc:docMk/>
          <pc:sldMk cId="3637829686" sldId="352"/>
        </pc:sldMkLst>
        <pc:spChg chg="del">
          <ac:chgData name="Shez Coe" userId="33dce8b0-20b7-4564-ba3f-2d1de026c56c" providerId="ADAL" clId="{A6A2947C-0F71-4094-82BA-7BCA111397F1}" dt="2022-05-27T11:14:16.488" v="54"/>
          <ac:spMkLst>
            <pc:docMk/>
            <pc:sldMk cId="3637829686" sldId="352"/>
            <ac:spMk id="8" creationId="{4522B21E-B2B9-4C72-9A71-C87EFD137480}"/>
          </ac:spMkLst>
        </pc:spChg>
        <pc:spChg chg="mod">
          <ac:chgData name="Shez Coe" userId="33dce8b0-20b7-4564-ba3f-2d1de026c56c" providerId="ADAL" clId="{A6A2947C-0F71-4094-82BA-7BCA111397F1}" dt="2022-05-27T11:14:31.558" v="57" actId="26606"/>
          <ac:spMkLst>
            <pc:docMk/>
            <pc:sldMk cId="3637829686" sldId="352"/>
            <ac:spMk id="9" creationId="{44C83322-69ED-4E34-9B8A-9B4D6EBA9319}"/>
          </ac:spMkLst>
        </pc:spChg>
        <pc:spChg chg="del">
          <ac:chgData name="Shez Coe" userId="33dce8b0-20b7-4564-ba3f-2d1de026c56c" providerId="ADAL" clId="{A6A2947C-0F71-4094-82BA-7BCA111397F1}" dt="2022-05-27T11:14:16.488" v="54"/>
          <ac:spMkLst>
            <pc:docMk/>
            <pc:sldMk cId="3637829686" sldId="352"/>
            <ac:spMk id="10" creationId="{5EB7D2A2-F448-44D4-938C-DC84CBCB3B1E}"/>
          </ac:spMkLst>
        </pc:spChg>
        <pc:spChg chg="del">
          <ac:chgData name="Shez Coe" userId="33dce8b0-20b7-4564-ba3f-2d1de026c56c" providerId="ADAL" clId="{A6A2947C-0F71-4094-82BA-7BCA111397F1}" dt="2022-05-27T11:14:16.488" v="54"/>
          <ac:spMkLst>
            <pc:docMk/>
            <pc:sldMk cId="3637829686" sldId="352"/>
            <ac:spMk id="12" creationId="{871AEA07-1E14-44B4-8E55-64EF049CD66F}"/>
          </ac:spMkLst>
        </pc:spChg>
        <pc:spChg chg="mod">
          <ac:chgData name="Shez Coe" userId="33dce8b0-20b7-4564-ba3f-2d1de026c56c" providerId="ADAL" clId="{A6A2947C-0F71-4094-82BA-7BCA111397F1}" dt="2022-05-27T11:14:31.558" v="57" actId="26606"/>
          <ac:spMkLst>
            <pc:docMk/>
            <pc:sldMk cId="3637829686" sldId="352"/>
            <ac:spMk id="31" creationId="{0589AD07-A4D0-4E6C-9E54-C6B441ED33D3}"/>
          </ac:spMkLst>
        </pc:spChg>
        <pc:spChg chg="add del">
          <ac:chgData name="Shez Coe" userId="33dce8b0-20b7-4564-ba3f-2d1de026c56c" providerId="ADAL" clId="{A6A2947C-0F71-4094-82BA-7BCA111397F1}" dt="2022-05-27T11:14:31.545" v="56" actId="26606"/>
          <ac:spMkLst>
            <pc:docMk/>
            <pc:sldMk cId="3637829686" sldId="352"/>
            <ac:spMk id="36" creationId="{5F3FC718-FDE3-4EF7-921E-A5F374EAF824}"/>
          </ac:spMkLst>
        </pc:spChg>
        <pc:spChg chg="add del">
          <ac:chgData name="Shez Coe" userId="33dce8b0-20b7-4564-ba3f-2d1de026c56c" providerId="ADAL" clId="{A6A2947C-0F71-4094-82BA-7BCA111397F1}" dt="2022-05-27T11:14:31.545" v="56" actId="26606"/>
          <ac:spMkLst>
            <pc:docMk/>
            <pc:sldMk cId="3637829686" sldId="352"/>
            <ac:spMk id="38" creationId="{FAA0F719-3DC8-4F08-AD8F-5A845658CB9D}"/>
          </ac:spMkLst>
        </pc:spChg>
        <pc:spChg chg="add del">
          <ac:chgData name="Shez Coe" userId="33dce8b0-20b7-4564-ba3f-2d1de026c56c" providerId="ADAL" clId="{A6A2947C-0F71-4094-82BA-7BCA111397F1}" dt="2022-05-27T11:14:31.545" v="56" actId="26606"/>
          <ac:spMkLst>
            <pc:docMk/>
            <pc:sldMk cId="3637829686" sldId="352"/>
            <ac:spMk id="40" creationId="{7DCB61BE-FA0F-4EFB-BE0E-268BAD8E30D6}"/>
          </ac:spMkLst>
        </pc:spChg>
        <pc:spChg chg="add del">
          <ac:chgData name="Shez Coe" userId="33dce8b0-20b7-4564-ba3f-2d1de026c56c" providerId="ADAL" clId="{A6A2947C-0F71-4094-82BA-7BCA111397F1}" dt="2022-05-27T11:14:31.545" v="56" actId="26606"/>
          <ac:spMkLst>
            <pc:docMk/>
            <pc:sldMk cId="3637829686" sldId="352"/>
            <ac:spMk id="42" creationId="{A4B31EAA-7423-46F7-9B90-4AB2B09C35C4}"/>
          </ac:spMkLst>
        </pc:spChg>
        <pc:spChg chg="add">
          <ac:chgData name="Shez Coe" userId="33dce8b0-20b7-4564-ba3f-2d1de026c56c" providerId="ADAL" clId="{A6A2947C-0F71-4094-82BA-7BCA111397F1}" dt="2022-05-27T11:14:31.558" v="57" actId="26606"/>
          <ac:spMkLst>
            <pc:docMk/>
            <pc:sldMk cId="3637829686" sldId="352"/>
            <ac:spMk id="44" creationId="{B4AAD3FD-83A5-4B89-9F8F-01B8870865BE}"/>
          </ac:spMkLst>
        </pc:spChg>
        <pc:spChg chg="add">
          <ac:chgData name="Shez Coe" userId="33dce8b0-20b7-4564-ba3f-2d1de026c56c" providerId="ADAL" clId="{A6A2947C-0F71-4094-82BA-7BCA111397F1}" dt="2022-05-27T11:14:31.558" v="57" actId="26606"/>
          <ac:spMkLst>
            <pc:docMk/>
            <pc:sldMk cId="3637829686" sldId="352"/>
            <ac:spMk id="45" creationId="{61752F1D-FC0F-4103-9584-630E643CCDA6}"/>
          </ac:spMkLst>
        </pc:spChg>
        <pc:spChg chg="add">
          <ac:chgData name="Shez Coe" userId="33dce8b0-20b7-4564-ba3f-2d1de026c56c" providerId="ADAL" clId="{A6A2947C-0F71-4094-82BA-7BCA111397F1}" dt="2022-05-27T11:14:31.558" v="57" actId="26606"/>
          <ac:spMkLst>
            <pc:docMk/>
            <pc:sldMk cId="3637829686" sldId="352"/>
            <ac:spMk id="46" creationId="{70151CB7-E7DE-4917-B831-01DF9CE01306}"/>
          </ac:spMkLst>
        </pc:spChg>
        <pc:spChg chg="add">
          <ac:chgData name="Shez Coe" userId="33dce8b0-20b7-4564-ba3f-2d1de026c56c" providerId="ADAL" clId="{A6A2947C-0F71-4094-82BA-7BCA111397F1}" dt="2022-05-27T11:14:31.558" v="57" actId="26606"/>
          <ac:spMkLst>
            <pc:docMk/>
            <pc:sldMk cId="3637829686" sldId="352"/>
            <ac:spMk id="47" creationId="{A92A1116-1C84-41DF-B803-1F7B0883EC82}"/>
          </ac:spMkLst>
        </pc:spChg>
        <pc:picChg chg="mod ord">
          <ac:chgData name="Shez Coe" userId="33dce8b0-20b7-4564-ba3f-2d1de026c56c" providerId="ADAL" clId="{A6A2947C-0F71-4094-82BA-7BCA111397F1}" dt="2022-05-27T11:14:31.558" v="57" actId="26606"/>
          <ac:picMkLst>
            <pc:docMk/>
            <pc:sldMk cId="3637829686" sldId="352"/>
            <ac:picMk id="11" creationId="{83713D5D-8DE3-400C-B7D4-AB36A57861FA}"/>
          </ac:picMkLst>
        </pc:picChg>
        <pc:cxnChg chg="del">
          <ac:chgData name="Shez Coe" userId="33dce8b0-20b7-4564-ba3f-2d1de026c56c" providerId="ADAL" clId="{A6A2947C-0F71-4094-82BA-7BCA111397F1}" dt="2022-05-27T11:14:16.488" v="54"/>
          <ac:cxnSpMkLst>
            <pc:docMk/>
            <pc:sldMk cId="3637829686" sldId="352"/>
            <ac:cxnSpMk id="14" creationId="{F7C8EA93-3210-4C62-99E9-153C275E3A87}"/>
          </ac:cxnSpMkLst>
        </pc:cxnChg>
      </pc:sldChg>
      <pc:sldMasterChg chg="setBg modSldLayout">
        <pc:chgData name="Shez Coe" userId="33dce8b0-20b7-4564-ba3f-2d1de026c56c" providerId="ADAL" clId="{A6A2947C-0F71-4094-82BA-7BCA111397F1}" dt="2022-05-27T11:13:01.703" v="26"/>
        <pc:sldMasterMkLst>
          <pc:docMk/>
          <pc:sldMasterMk cId="3080434361" sldId="2147483648"/>
        </pc:sldMasterMkLst>
        <pc:sldLayoutChg chg="setBg">
          <pc:chgData name="Shez Coe" userId="33dce8b0-20b7-4564-ba3f-2d1de026c56c" providerId="ADAL" clId="{A6A2947C-0F71-4094-82BA-7BCA111397F1}" dt="2022-05-27T11:13:01.703" v="26"/>
          <pc:sldLayoutMkLst>
            <pc:docMk/>
            <pc:sldMasterMk cId="3080434361" sldId="2147483648"/>
            <pc:sldLayoutMk cId="3682200360" sldId="2147483649"/>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2331842998" sldId="2147483650"/>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1026494221" sldId="2147483651"/>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3088387559" sldId="2147483652"/>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232568330" sldId="2147483653"/>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1171246751" sldId="2147483654"/>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3702450673" sldId="2147483655"/>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2818364142" sldId="2147483656"/>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3999660315" sldId="2147483657"/>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2120864130" sldId="2147483658"/>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1723196971" sldId="2147483659"/>
          </pc:sldLayoutMkLst>
        </pc:sldLayoutChg>
      </pc:sldMasterChg>
      <pc:sldMasterChg chg="addSp">
        <pc:chgData name="Shez Coe" userId="33dce8b0-20b7-4564-ba3f-2d1de026c56c" providerId="ADAL" clId="{A6A2947C-0F71-4094-82BA-7BCA111397F1}" dt="2022-05-27T11:12:30.183" v="12"/>
        <pc:sldMasterMkLst>
          <pc:docMk/>
          <pc:sldMasterMk cId="1332165069" sldId="2147483660"/>
        </pc:sldMasterMkLst>
        <pc:picChg chg="add">
          <ac:chgData name="Shez Coe" userId="33dce8b0-20b7-4564-ba3f-2d1de026c56c" providerId="ADAL" clId="{A6A2947C-0F71-4094-82BA-7BCA111397F1}" dt="2022-05-27T11:12:30.183" v="12"/>
          <ac:picMkLst>
            <pc:docMk/>
            <pc:sldMasterMk cId="1332165069" sldId="2147483660"/>
            <ac:picMk id="7" creationId="{B70489B7-45B6-45FC-91AE-E566C3C30101}"/>
          </ac:picMkLst>
        </pc:picChg>
      </pc:sldMasterChg>
      <pc:sldMasterChg chg="addSp">
        <pc:chgData name="Shez Coe" userId="33dce8b0-20b7-4564-ba3f-2d1de026c56c" providerId="ADAL" clId="{A6A2947C-0F71-4094-82BA-7BCA111397F1}" dt="2022-05-27T11:13:35.597" v="32"/>
        <pc:sldMasterMkLst>
          <pc:docMk/>
          <pc:sldMasterMk cId="1659283659" sldId="2147483660"/>
        </pc:sldMasterMkLst>
        <pc:picChg chg="add">
          <ac:chgData name="Shez Coe" userId="33dce8b0-20b7-4564-ba3f-2d1de026c56c" providerId="ADAL" clId="{A6A2947C-0F71-4094-82BA-7BCA111397F1}" dt="2022-05-27T11:13:35.597" v="32"/>
          <ac:picMkLst>
            <pc:docMk/>
            <pc:sldMasterMk cId="1659283659" sldId="2147483660"/>
            <ac:picMk id="18" creationId="{60395800-2993-4EE8-9A43-F880E6CF8243}"/>
          </ac:picMkLst>
        </pc:picChg>
      </pc:sldMasterChg>
      <pc:sldMasterChg chg="addSp">
        <pc:chgData name="Shez Coe" userId="33dce8b0-20b7-4564-ba3f-2d1de026c56c" providerId="ADAL" clId="{A6A2947C-0F71-4094-82BA-7BCA111397F1}" dt="2022-05-27T11:13:37.236" v="43"/>
        <pc:sldMasterMkLst>
          <pc:docMk/>
          <pc:sldMasterMk cId="3036440480" sldId="2147483677"/>
        </pc:sldMasterMkLst>
        <pc:picChg chg="add">
          <ac:chgData name="Shez Coe" userId="33dce8b0-20b7-4564-ba3f-2d1de026c56c" providerId="ADAL" clId="{A6A2947C-0F71-4094-82BA-7BCA111397F1}" dt="2022-05-27T11:13:37.236" v="43"/>
          <ac:picMkLst>
            <pc:docMk/>
            <pc:sldMasterMk cId="3036440480" sldId="2147483677"/>
            <ac:picMk id="18" creationId="{EA33B5DA-C8F6-4027-AE57-967D31945FFE}"/>
          </ac:picMkLst>
        </pc:picChg>
      </pc:sldMasterChg>
      <pc:sldMasterChg chg="addSp">
        <pc:chgData name="Shez Coe" userId="33dce8b0-20b7-4564-ba3f-2d1de026c56c" providerId="ADAL" clId="{A6A2947C-0F71-4094-82BA-7BCA111397F1}" dt="2022-05-27T11:13:46.440" v="44"/>
        <pc:sldMasterMkLst>
          <pc:docMk/>
          <pc:sldMasterMk cId="1408932236" sldId="2147483694"/>
        </pc:sldMasterMkLst>
        <pc:picChg chg="add">
          <ac:chgData name="Shez Coe" userId="33dce8b0-20b7-4564-ba3f-2d1de026c56c" providerId="ADAL" clId="{A6A2947C-0F71-4094-82BA-7BCA111397F1}" dt="2022-05-27T11:13:46.440" v="44"/>
          <ac:picMkLst>
            <pc:docMk/>
            <pc:sldMasterMk cId="1408932236" sldId="2147483694"/>
            <ac:picMk id="13" creationId="{78B49F6D-6A49-4A05-9DBD-EA43A7C0A7AF}"/>
          </ac:picMkLst>
        </pc:picChg>
      </pc:sldMasterChg>
    </pc:docChg>
  </pc:docChgLst>
  <pc:docChgLst>
    <pc:chgData name="Shez Coe" userId="33dce8b0-20b7-4564-ba3f-2d1de026c56c" providerId="ADAL" clId="{706599E0-6CC8-4E10-9572-C1F20379BF8E}"/>
    <pc:docChg chg="custSel addSld modSld">
      <pc:chgData name="Shez Coe" userId="33dce8b0-20b7-4564-ba3f-2d1de026c56c" providerId="ADAL" clId="{706599E0-6CC8-4E10-9572-C1F20379BF8E}" dt="2022-09-18T17:31:35.980" v="285" actId="20577"/>
      <pc:docMkLst>
        <pc:docMk/>
      </pc:docMkLst>
      <pc:sldChg chg="modSp mod">
        <pc:chgData name="Shez Coe" userId="33dce8b0-20b7-4564-ba3f-2d1de026c56c" providerId="ADAL" clId="{706599E0-6CC8-4E10-9572-C1F20379BF8E}" dt="2022-09-18T17:24:19.231" v="4" actId="20577"/>
        <pc:sldMkLst>
          <pc:docMk/>
          <pc:sldMk cId="4005266219" sldId="257"/>
        </pc:sldMkLst>
        <pc:spChg chg="mod">
          <ac:chgData name="Shez Coe" userId="33dce8b0-20b7-4564-ba3f-2d1de026c56c" providerId="ADAL" clId="{706599E0-6CC8-4E10-9572-C1F20379BF8E}" dt="2022-09-18T17:24:19.231" v="4" actId="20577"/>
          <ac:spMkLst>
            <pc:docMk/>
            <pc:sldMk cId="4005266219" sldId="257"/>
            <ac:spMk id="6" creationId="{6285BBC4-99A6-429C-B1B7-AF4DFACB0D67}"/>
          </ac:spMkLst>
        </pc:spChg>
      </pc:sldChg>
      <pc:sldChg chg="modSp mod">
        <pc:chgData name="Shez Coe" userId="33dce8b0-20b7-4564-ba3f-2d1de026c56c" providerId="ADAL" clId="{706599E0-6CC8-4E10-9572-C1F20379BF8E}" dt="2022-09-18T17:30:50.241" v="264" actId="20577"/>
        <pc:sldMkLst>
          <pc:docMk/>
          <pc:sldMk cId="3192092569" sldId="316"/>
        </pc:sldMkLst>
        <pc:spChg chg="mod">
          <ac:chgData name="Shez Coe" userId="33dce8b0-20b7-4564-ba3f-2d1de026c56c" providerId="ADAL" clId="{706599E0-6CC8-4E10-9572-C1F20379BF8E}" dt="2022-09-18T17:30:50.241" v="264" actId="20577"/>
          <ac:spMkLst>
            <pc:docMk/>
            <pc:sldMk cId="3192092569" sldId="316"/>
            <ac:spMk id="3" creationId="{00000000-0000-0000-0000-000000000000}"/>
          </ac:spMkLst>
        </pc:spChg>
      </pc:sldChg>
      <pc:sldChg chg="modSp mod">
        <pc:chgData name="Shez Coe" userId="33dce8b0-20b7-4564-ba3f-2d1de026c56c" providerId="ADAL" clId="{706599E0-6CC8-4E10-9572-C1F20379BF8E}" dt="2022-09-18T17:30:22.057" v="248" actId="1076"/>
        <pc:sldMkLst>
          <pc:docMk/>
          <pc:sldMk cId="2392356058" sldId="336"/>
        </pc:sldMkLst>
        <pc:spChg chg="mod">
          <ac:chgData name="Shez Coe" userId="33dce8b0-20b7-4564-ba3f-2d1de026c56c" providerId="ADAL" clId="{706599E0-6CC8-4E10-9572-C1F20379BF8E}" dt="2022-09-18T17:30:22.057" v="248" actId="1076"/>
          <ac:spMkLst>
            <pc:docMk/>
            <pc:sldMk cId="2392356058" sldId="336"/>
            <ac:spMk id="3" creationId="{D4869C02-5A79-490F-A306-171311468D82}"/>
          </ac:spMkLst>
        </pc:spChg>
      </pc:sldChg>
      <pc:sldChg chg="modSp mod">
        <pc:chgData name="Shez Coe" userId="33dce8b0-20b7-4564-ba3f-2d1de026c56c" providerId="ADAL" clId="{706599E0-6CC8-4E10-9572-C1F20379BF8E}" dt="2022-09-18T17:31:12.624" v="273" actId="20577"/>
        <pc:sldMkLst>
          <pc:docMk/>
          <pc:sldMk cId="2202488461" sldId="345"/>
        </pc:sldMkLst>
        <pc:spChg chg="mod">
          <ac:chgData name="Shez Coe" userId="33dce8b0-20b7-4564-ba3f-2d1de026c56c" providerId="ADAL" clId="{706599E0-6CC8-4E10-9572-C1F20379BF8E}" dt="2022-09-18T17:31:12.624" v="273" actId="20577"/>
          <ac:spMkLst>
            <pc:docMk/>
            <pc:sldMk cId="2202488461" sldId="345"/>
            <ac:spMk id="3" creationId="{B5CB3ADA-48E2-4288-9925-F9B7555BDA79}"/>
          </ac:spMkLst>
        </pc:spChg>
      </pc:sldChg>
      <pc:sldChg chg="modSp mod">
        <pc:chgData name="Shez Coe" userId="33dce8b0-20b7-4564-ba3f-2d1de026c56c" providerId="ADAL" clId="{706599E0-6CC8-4E10-9572-C1F20379BF8E}" dt="2022-09-18T17:31:35.980" v="285" actId="20577"/>
        <pc:sldMkLst>
          <pc:docMk/>
          <pc:sldMk cId="355596344" sldId="348"/>
        </pc:sldMkLst>
        <pc:spChg chg="mod">
          <ac:chgData name="Shez Coe" userId="33dce8b0-20b7-4564-ba3f-2d1de026c56c" providerId="ADAL" clId="{706599E0-6CC8-4E10-9572-C1F20379BF8E}" dt="2022-09-18T17:31:35.980" v="285" actId="20577"/>
          <ac:spMkLst>
            <pc:docMk/>
            <pc:sldMk cId="355596344" sldId="348"/>
            <ac:spMk id="3" creationId="{2F6826B1-1D7B-4EA7-A7AA-894311303FDC}"/>
          </ac:spMkLst>
        </pc:spChg>
      </pc:sldChg>
      <pc:sldChg chg="addSp delSp modSp add mod setBg setClrOvrMap delDesignElem">
        <pc:chgData name="Shez Coe" userId="33dce8b0-20b7-4564-ba3f-2d1de026c56c" providerId="ADAL" clId="{706599E0-6CC8-4E10-9572-C1F20379BF8E}" dt="2022-09-18T17:29:36.233" v="175" actId="20577"/>
        <pc:sldMkLst>
          <pc:docMk/>
          <pc:sldMk cId="1389678354" sldId="355"/>
        </pc:sldMkLst>
        <pc:spChg chg="mod">
          <ac:chgData name="Shez Coe" userId="33dce8b0-20b7-4564-ba3f-2d1de026c56c" providerId="ADAL" clId="{706599E0-6CC8-4E10-9572-C1F20379BF8E}" dt="2022-09-18T17:26:31.053" v="9" actId="5793"/>
          <ac:spMkLst>
            <pc:docMk/>
            <pc:sldMk cId="1389678354" sldId="355"/>
            <ac:spMk id="3" creationId="{25B26A2A-B7F1-43D5-B14E-B1570AF53FB2}"/>
          </ac:spMkLst>
        </pc:spChg>
        <pc:spChg chg="del">
          <ac:chgData name="Shez Coe" userId="33dce8b0-20b7-4564-ba3f-2d1de026c56c" providerId="ADAL" clId="{706599E0-6CC8-4E10-9572-C1F20379BF8E}" dt="2022-09-18T17:26:16.314" v="6"/>
          <ac:spMkLst>
            <pc:docMk/>
            <pc:sldMk cId="1389678354" sldId="355"/>
            <ac:spMk id="8" creationId="{2B566528-1B12-4246-9431-5C2D7D081168}"/>
          </ac:spMkLst>
        </pc:spChg>
        <pc:spChg chg="mod">
          <ac:chgData name="Shez Coe" userId="33dce8b0-20b7-4564-ba3f-2d1de026c56c" providerId="ADAL" clId="{706599E0-6CC8-4E10-9572-C1F20379BF8E}" dt="2022-09-18T17:29:36.233" v="175" actId="20577"/>
          <ac:spMkLst>
            <pc:docMk/>
            <pc:sldMk cId="1389678354" sldId="355"/>
            <ac:spMk id="9" creationId="{ED4257AA-F40D-42F1-9B0B-D67A5E464A23}"/>
          </ac:spMkLst>
        </pc:spChg>
        <pc:spChg chg="del">
          <ac:chgData name="Shez Coe" userId="33dce8b0-20b7-4564-ba3f-2d1de026c56c" providerId="ADAL" clId="{706599E0-6CC8-4E10-9572-C1F20379BF8E}" dt="2022-09-18T17:26:16.314" v="6"/>
          <ac:spMkLst>
            <pc:docMk/>
            <pc:sldMk cId="1389678354" sldId="355"/>
            <ac:spMk id="10" creationId="{2E80C965-DB6D-4F81-9E9E-B027384D0BD6}"/>
          </ac:spMkLst>
        </pc:spChg>
        <pc:spChg chg="del">
          <ac:chgData name="Shez Coe" userId="33dce8b0-20b7-4564-ba3f-2d1de026c56c" providerId="ADAL" clId="{706599E0-6CC8-4E10-9572-C1F20379BF8E}" dt="2022-09-18T17:26:16.314" v="6"/>
          <ac:spMkLst>
            <pc:docMk/>
            <pc:sldMk cId="1389678354" sldId="355"/>
            <ac:spMk id="12" creationId="{A580F890-B085-4E95-96AA-55AEBEC5CE6E}"/>
          </ac:spMkLst>
        </pc:spChg>
        <pc:spChg chg="del">
          <ac:chgData name="Shez Coe" userId="33dce8b0-20b7-4564-ba3f-2d1de026c56c" providerId="ADAL" clId="{706599E0-6CC8-4E10-9572-C1F20379BF8E}" dt="2022-09-18T17:26:16.314" v="6"/>
          <ac:spMkLst>
            <pc:docMk/>
            <pc:sldMk cId="1389678354" sldId="355"/>
            <ac:spMk id="14" creationId="{D3F51FEB-38FB-4F6C-9F7B-2F2AFAB65463}"/>
          </ac:spMkLst>
        </pc:spChg>
        <pc:spChg chg="del">
          <ac:chgData name="Shez Coe" userId="33dce8b0-20b7-4564-ba3f-2d1de026c56c" providerId="ADAL" clId="{706599E0-6CC8-4E10-9572-C1F20379BF8E}" dt="2022-09-18T17:26:16.314" v="6"/>
          <ac:spMkLst>
            <pc:docMk/>
            <pc:sldMk cId="1389678354" sldId="355"/>
            <ac:spMk id="16" creationId="{1E547BA6-BAE0-43BB-A7CA-60F69CE252F0}"/>
          </ac:spMkLst>
        </pc:spChg>
        <pc:spChg chg="add">
          <ac:chgData name="Shez Coe" userId="33dce8b0-20b7-4564-ba3f-2d1de026c56c" providerId="ADAL" clId="{706599E0-6CC8-4E10-9572-C1F20379BF8E}" dt="2022-09-18T17:26:23.873" v="7" actId="26606"/>
          <ac:spMkLst>
            <pc:docMk/>
            <pc:sldMk cId="1389678354" sldId="355"/>
            <ac:spMk id="18" creationId="{4FA533C5-33E3-4611-AF9F-72811D8B26A6}"/>
          </ac:spMkLst>
        </pc:spChg>
        <pc:spChg chg="add">
          <ac:chgData name="Shez Coe" userId="33dce8b0-20b7-4564-ba3f-2d1de026c56c" providerId="ADAL" clId="{706599E0-6CC8-4E10-9572-C1F20379BF8E}" dt="2022-09-18T17:26:23.873" v="7" actId="26606"/>
          <ac:spMkLst>
            <pc:docMk/>
            <pc:sldMk cId="1389678354" sldId="355"/>
            <ac:spMk id="24" creationId="{87F0FDC4-AD8C-47D9-9131-623C98ADB0AE}"/>
          </ac:spMkLst>
        </pc:spChg>
        <pc:spChg chg="add">
          <ac:chgData name="Shez Coe" userId="33dce8b0-20b7-4564-ba3f-2d1de026c56c" providerId="ADAL" clId="{706599E0-6CC8-4E10-9572-C1F20379BF8E}" dt="2022-09-18T17:26:23.873" v="7" actId="26606"/>
          <ac:spMkLst>
            <pc:docMk/>
            <pc:sldMk cId="1389678354" sldId="355"/>
            <ac:spMk id="26" creationId="{052BEFF1-896C-45B1-B02C-96A6A1BC389A}"/>
          </ac:spMkLst>
        </pc:spChg>
        <pc:spChg chg="add">
          <ac:chgData name="Shez Coe" userId="33dce8b0-20b7-4564-ba3f-2d1de026c56c" providerId="ADAL" clId="{706599E0-6CC8-4E10-9572-C1F20379BF8E}" dt="2022-09-18T17:26:23.873" v="7" actId="26606"/>
          <ac:spMkLst>
            <pc:docMk/>
            <pc:sldMk cId="1389678354" sldId="355"/>
            <ac:spMk id="28" creationId="{BB237A14-61B1-4C00-A670-5D8D68A8668E}"/>
          </ac:spMkLst>
        </pc:spChg>
        <pc:spChg chg="add">
          <ac:chgData name="Shez Coe" userId="33dce8b0-20b7-4564-ba3f-2d1de026c56c" providerId="ADAL" clId="{706599E0-6CC8-4E10-9572-C1F20379BF8E}" dt="2022-09-18T17:26:23.873" v="7" actId="26606"/>
          <ac:spMkLst>
            <pc:docMk/>
            <pc:sldMk cId="1389678354" sldId="355"/>
            <ac:spMk id="30" creationId="{8598F259-6F54-47A3-8D13-1603D786A328}"/>
          </ac:spMkLst>
        </pc:spChg>
        <pc:spChg chg="add">
          <ac:chgData name="Shez Coe" userId="33dce8b0-20b7-4564-ba3f-2d1de026c56c" providerId="ADAL" clId="{706599E0-6CC8-4E10-9572-C1F20379BF8E}" dt="2022-09-18T17:26:23.873" v="7" actId="26606"/>
          <ac:spMkLst>
            <pc:docMk/>
            <pc:sldMk cId="1389678354" sldId="355"/>
            <ac:spMk id="32" creationId="{0BA768A8-4FED-4ED8-9E46-6BE72188ECD2}"/>
          </ac:spMkLst>
        </pc:spChg>
        <pc:picChg chg="add">
          <ac:chgData name="Shez Coe" userId="33dce8b0-20b7-4564-ba3f-2d1de026c56c" providerId="ADAL" clId="{706599E0-6CC8-4E10-9572-C1F20379BF8E}" dt="2022-09-18T17:26:23.873" v="7" actId="26606"/>
          <ac:picMkLst>
            <pc:docMk/>
            <pc:sldMk cId="1389678354" sldId="355"/>
            <ac:picMk id="11" creationId="{91B28F63-CF00-448F-B141-FE33C33B1891}"/>
          </ac:picMkLst>
        </pc:picChg>
        <pc:picChg chg="add">
          <ac:chgData name="Shez Coe" userId="33dce8b0-20b7-4564-ba3f-2d1de026c56c" providerId="ADAL" clId="{706599E0-6CC8-4E10-9572-C1F20379BF8E}" dt="2022-09-18T17:26:23.873" v="7" actId="26606"/>
          <ac:picMkLst>
            <pc:docMk/>
            <pc:sldMk cId="1389678354" sldId="355"/>
            <ac:picMk id="13" creationId="{2AE609E2-8522-44E4-9077-980E5BCF3E14}"/>
          </ac:picMkLst>
        </pc:picChg>
        <pc:picChg chg="add">
          <ac:chgData name="Shez Coe" userId="33dce8b0-20b7-4564-ba3f-2d1de026c56c" providerId="ADAL" clId="{706599E0-6CC8-4E10-9572-C1F20379BF8E}" dt="2022-09-18T17:26:23.873" v="7" actId="26606"/>
          <ac:picMkLst>
            <pc:docMk/>
            <pc:sldMk cId="1389678354" sldId="355"/>
            <ac:picMk id="20" creationId="{8949AD42-25FD-4C3D-9EEE-B7FEC5809988}"/>
          </ac:picMkLst>
        </pc:picChg>
        <pc:picChg chg="add">
          <ac:chgData name="Shez Coe" userId="33dce8b0-20b7-4564-ba3f-2d1de026c56c" providerId="ADAL" clId="{706599E0-6CC8-4E10-9572-C1F20379BF8E}" dt="2022-09-18T17:26:23.873" v="7" actId="26606"/>
          <ac:picMkLst>
            <pc:docMk/>
            <pc:sldMk cId="1389678354" sldId="355"/>
            <ac:picMk id="22" creationId="{6AC7D913-60B7-4603-881B-831DA5D3A940}"/>
          </ac:picMkLst>
        </pc:picChg>
      </pc:sldChg>
    </pc:docChg>
  </pc:docChgLst>
  <pc:docChgLst>
    <pc:chgData name="Shez Coe" userId="33dce8b0-20b7-4564-ba3f-2d1de026c56c" providerId="ADAL" clId="{386848CD-E14F-4E5D-8944-EAD604090B5D}"/>
    <pc:docChg chg="undo custSel addSld delSld modSld">
      <pc:chgData name="Shez Coe" userId="33dce8b0-20b7-4564-ba3f-2d1de026c56c" providerId="ADAL" clId="{386848CD-E14F-4E5D-8944-EAD604090B5D}" dt="2022-06-23T13:08:35.633" v="621" actId="255"/>
      <pc:docMkLst>
        <pc:docMk/>
      </pc:docMkLst>
      <pc:sldChg chg="addSp delSp modSp mod">
        <pc:chgData name="Shez Coe" userId="33dce8b0-20b7-4564-ba3f-2d1de026c56c" providerId="ADAL" clId="{386848CD-E14F-4E5D-8944-EAD604090B5D}" dt="2022-06-23T12:48:37.199" v="257" actId="20577"/>
        <pc:sldMkLst>
          <pc:docMk/>
          <pc:sldMk cId="4005266219" sldId="257"/>
        </pc:sldMkLst>
        <pc:spChg chg="add del mod">
          <ac:chgData name="Shez Coe" userId="33dce8b0-20b7-4564-ba3f-2d1de026c56c" providerId="ADAL" clId="{386848CD-E14F-4E5D-8944-EAD604090B5D}" dt="2022-06-23T12:48:23.968" v="247" actId="255"/>
          <ac:spMkLst>
            <pc:docMk/>
            <pc:sldMk cId="4005266219" sldId="257"/>
            <ac:spMk id="2" creationId="{15F22EDC-953F-4901-B624-1BA6A3F9FE92}"/>
          </ac:spMkLst>
        </pc:spChg>
        <pc:spChg chg="del mod">
          <ac:chgData name="Shez Coe" userId="33dce8b0-20b7-4564-ba3f-2d1de026c56c" providerId="ADAL" clId="{386848CD-E14F-4E5D-8944-EAD604090B5D}" dt="2022-06-23T12:48:10.516" v="244" actId="478"/>
          <ac:spMkLst>
            <pc:docMk/>
            <pc:sldMk cId="4005266219" sldId="257"/>
            <ac:spMk id="3" creationId="{3917B567-8110-44DA-99FF-5E0C34EFD1F7}"/>
          </ac:spMkLst>
        </pc:spChg>
        <pc:spChg chg="add del mod">
          <ac:chgData name="Shez Coe" userId="33dce8b0-20b7-4564-ba3f-2d1de026c56c" providerId="ADAL" clId="{386848CD-E14F-4E5D-8944-EAD604090B5D}" dt="2022-06-23T12:45:39.140" v="74" actId="478"/>
          <ac:spMkLst>
            <pc:docMk/>
            <pc:sldMk cId="4005266219" sldId="257"/>
            <ac:spMk id="5" creationId="{9DD1305B-01CA-48B7-8ADE-9F9A8D956654}"/>
          </ac:spMkLst>
        </pc:spChg>
        <pc:spChg chg="add mod">
          <ac:chgData name="Shez Coe" userId="33dce8b0-20b7-4564-ba3f-2d1de026c56c" providerId="ADAL" clId="{386848CD-E14F-4E5D-8944-EAD604090B5D}" dt="2022-06-23T12:48:37.199" v="257" actId="20577"/>
          <ac:spMkLst>
            <pc:docMk/>
            <pc:sldMk cId="4005266219" sldId="257"/>
            <ac:spMk id="6" creationId="{6285BBC4-99A6-429C-B1B7-AF4DFACB0D67}"/>
          </ac:spMkLst>
        </pc:spChg>
      </pc:sldChg>
      <pc:sldChg chg="addSp delSp modSp mod">
        <pc:chgData name="Shez Coe" userId="33dce8b0-20b7-4564-ba3f-2d1de026c56c" providerId="ADAL" clId="{386848CD-E14F-4E5D-8944-EAD604090B5D}" dt="2022-06-23T12:51:04.036" v="292" actId="20577"/>
        <pc:sldMkLst>
          <pc:docMk/>
          <pc:sldMk cId="959573596" sldId="310"/>
        </pc:sldMkLst>
        <pc:spChg chg="del mod">
          <ac:chgData name="Shez Coe" userId="33dce8b0-20b7-4564-ba3f-2d1de026c56c" providerId="ADAL" clId="{386848CD-E14F-4E5D-8944-EAD604090B5D}" dt="2022-06-23T12:50:49.503" v="288" actId="478"/>
          <ac:spMkLst>
            <pc:docMk/>
            <pc:sldMk cId="959573596" sldId="310"/>
            <ac:spMk id="2" creationId="{00000000-0000-0000-0000-000000000000}"/>
          </ac:spMkLst>
        </pc:spChg>
        <pc:spChg chg="add mod">
          <ac:chgData name="Shez Coe" userId="33dce8b0-20b7-4564-ba3f-2d1de026c56c" providerId="ADAL" clId="{386848CD-E14F-4E5D-8944-EAD604090B5D}" dt="2022-06-23T12:51:04.036" v="292" actId="20577"/>
          <ac:spMkLst>
            <pc:docMk/>
            <pc:sldMk cId="959573596" sldId="310"/>
            <ac:spMk id="5" creationId="{4DB96A02-EEFE-4BC7-B1BC-5F9CCF54AA69}"/>
          </ac:spMkLst>
        </pc:spChg>
        <pc:spChg chg="del">
          <ac:chgData name="Shez Coe" userId="33dce8b0-20b7-4564-ba3f-2d1de026c56c" providerId="ADAL" clId="{386848CD-E14F-4E5D-8944-EAD604090B5D}" dt="2022-06-23T12:46:04.831" v="102" actId="478"/>
          <ac:spMkLst>
            <pc:docMk/>
            <pc:sldMk cId="959573596" sldId="310"/>
            <ac:spMk id="7" creationId="{38A4149D-1BC3-438E-8A52-4C959063BC1D}"/>
          </ac:spMkLst>
        </pc:spChg>
      </pc:sldChg>
      <pc:sldChg chg="modSp mod">
        <pc:chgData name="Shez Coe" userId="33dce8b0-20b7-4564-ba3f-2d1de026c56c" providerId="ADAL" clId="{386848CD-E14F-4E5D-8944-EAD604090B5D}" dt="2022-06-23T13:02:27.122" v="591" actId="14100"/>
        <pc:sldMkLst>
          <pc:docMk/>
          <pc:sldMk cId="4048613340" sldId="313"/>
        </pc:sldMkLst>
        <pc:spChg chg="mod">
          <ac:chgData name="Shez Coe" userId="33dce8b0-20b7-4564-ba3f-2d1de026c56c" providerId="ADAL" clId="{386848CD-E14F-4E5D-8944-EAD604090B5D}" dt="2022-06-23T13:02:27.122" v="591" actId="14100"/>
          <ac:spMkLst>
            <pc:docMk/>
            <pc:sldMk cId="4048613340" sldId="313"/>
            <ac:spMk id="3" creationId="{00000000-0000-0000-0000-000000000000}"/>
          </ac:spMkLst>
        </pc:spChg>
      </pc:sldChg>
      <pc:sldChg chg="delSp modSp mod">
        <pc:chgData name="Shez Coe" userId="33dce8b0-20b7-4564-ba3f-2d1de026c56c" providerId="ADAL" clId="{386848CD-E14F-4E5D-8944-EAD604090B5D}" dt="2022-06-23T13:02:41.084" v="594" actId="1076"/>
        <pc:sldMkLst>
          <pc:docMk/>
          <pc:sldMk cId="2383514435" sldId="314"/>
        </pc:sldMkLst>
        <pc:picChg chg="del">
          <ac:chgData name="Shez Coe" userId="33dce8b0-20b7-4564-ba3f-2d1de026c56c" providerId="ADAL" clId="{386848CD-E14F-4E5D-8944-EAD604090B5D}" dt="2022-06-23T13:02:37.852" v="592" actId="478"/>
          <ac:picMkLst>
            <pc:docMk/>
            <pc:sldMk cId="2383514435" sldId="314"/>
            <ac:picMk id="4" creationId="{00000000-0000-0000-0000-000000000000}"/>
          </ac:picMkLst>
        </pc:picChg>
        <pc:picChg chg="mod">
          <ac:chgData name="Shez Coe" userId="33dce8b0-20b7-4564-ba3f-2d1de026c56c" providerId="ADAL" clId="{386848CD-E14F-4E5D-8944-EAD604090B5D}" dt="2022-06-23T13:02:41.084" v="594" actId="1076"/>
          <ac:picMkLst>
            <pc:docMk/>
            <pc:sldMk cId="2383514435" sldId="314"/>
            <ac:picMk id="5" creationId="{00000000-0000-0000-0000-000000000000}"/>
          </ac:picMkLst>
        </pc:picChg>
      </pc:sldChg>
      <pc:sldChg chg="modSp mod">
        <pc:chgData name="Shez Coe" userId="33dce8b0-20b7-4564-ba3f-2d1de026c56c" providerId="ADAL" clId="{386848CD-E14F-4E5D-8944-EAD604090B5D}" dt="2022-06-23T13:02:51.769" v="597" actId="27636"/>
        <pc:sldMkLst>
          <pc:docMk/>
          <pc:sldMk cId="1219213720" sldId="315"/>
        </pc:sldMkLst>
        <pc:spChg chg="mod">
          <ac:chgData name="Shez Coe" userId="33dce8b0-20b7-4564-ba3f-2d1de026c56c" providerId="ADAL" clId="{386848CD-E14F-4E5D-8944-EAD604090B5D}" dt="2022-06-23T13:02:51.769" v="597" actId="27636"/>
          <ac:spMkLst>
            <pc:docMk/>
            <pc:sldMk cId="1219213720" sldId="315"/>
            <ac:spMk id="3" creationId="{00000000-0000-0000-0000-000000000000}"/>
          </ac:spMkLst>
        </pc:spChg>
        <pc:picChg chg="mod">
          <ac:chgData name="Shez Coe" userId="33dce8b0-20b7-4564-ba3f-2d1de026c56c" providerId="ADAL" clId="{386848CD-E14F-4E5D-8944-EAD604090B5D}" dt="2022-06-23T13:02:46.686" v="595" actId="1076"/>
          <ac:picMkLst>
            <pc:docMk/>
            <pc:sldMk cId="1219213720" sldId="315"/>
            <ac:picMk id="4" creationId="{00000000-0000-0000-0000-000000000000}"/>
          </ac:picMkLst>
        </pc:picChg>
      </pc:sldChg>
      <pc:sldChg chg="modSp mod">
        <pc:chgData name="Shez Coe" userId="33dce8b0-20b7-4564-ba3f-2d1de026c56c" providerId="ADAL" clId="{386848CD-E14F-4E5D-8944-EAD604090B5D}" dt="2022-06-23T12:52:35.914" v="315" actId="313"/>
        <pc:sldMkLst>
          <pc:docMk/>
          <pc:sldMk cId="1226688311" sldId="330"/>
        </pc:sldMkLst>
        <pc:spChg chg="mod">
          <ac:chgData name="Shez Coe" userId="33dce8b0-20b7-4564-ba3f-2d1de026c56c" providerId="ADAL" clId="{386848CD-E14F-4E5D-8944-EAD604090B5D}" dt="2022-06-23T12:52:35.914" v="315" actId="313"/>
          <ac:spMkLst>
            <pc:docMk/>
            <pc:sldMk cId="1226688311" sldId="330"/>
            <ac:spMk id="2" creationId="{00000000-0000-0000-0000-000000000000}"/>
          </ac:spMkLst>
        </pc:spChg>
      </pc:sldChg>
      <pc:sldChg chg="delSp modSp mod">
        <pc:chgData name="Shez Coe" userId="33dce8b0-20b7-4564-ba3f-2d1de026c56c" providerId="ADAL" clId="{386848CD-E14F-4E5D-8944-EAD604090B5D}" dt="2022-06-23T13:01:58.697" v="589" actId="478"/>
        <pc:sldMkLst>
          <pc:docMk/>
          <pc:sldMk cId="2969335421" sldId="332"/>
        </pc:sldMkLst>
        <pc:spChg chg="mod">
          <ac:chgData name="Shez Coe" userId="33dce8b0-20b7-4564-ba3f-2d1de026c56c" providerId="ADAL" clId="{386848CD-E14F-4E5D-8944-EAD604090B5D}" dt="2022-06-23T13:01:56.750" v="588" actId="1076"/>
          <ac:spMkLst>
            <pc:docMk/>
            <pc:sldMk cId="2969335421" sldId="332"/>
            <ac:spMk id="2" creationId="{F2C9B5ED-9DFD-4A85-A434-56DB78CD87A9}"/>
          </ac:spMkLst>
        </pc:spChg>
        <pc:spChg chg="del">
          <ac:chgData name="Shez Coe" userId="33dce8b0-20b7-4564-ba3f-2d1de026c56c" providerId="ADAL" clId="{386848CD-E14F-4E5D-8944-EAD604090B5D}" dt="2022-06-23T13:01:58.697" v="589" actId="478"/>
          <ac:spMkLst>
            <pc:docMk/>
            <pc:sldMk cId="2969335421" sldId="332"/>
            <ac:spMk id="7" creationId="{56451B70-C084-463F-8AF6-5A351B4E6343}"/>
          </ac:spMkLst>
        </pc:spChg>
      </pc:sldChg>
      <pc:sldChg chg="addSp delSp modSp mod delAnim">
        <pc:chgData name="Shez Coe" userId="33dce8b0-20b7-4564-ba3f-2d1de026c56c" providerId="ADAL" clId="{386848CD-E14F-4E5D-8944-EAD604090B5D}" dt="2022-06-23T12:54:23.517" v="459" actId="20577"/>
        <pc:sldMkLst>
          <pc:docMk/>
          <pc:sldMk cId="2749697945" sldId="333"/>
        </pc:sldMkLst>
        <pc:spChg chg="del mod">
          <ac:chgData name="Shez Coe" userId="33dce8b0-20b7-4564-ba3f-2d1de026c56c" providerId="ADAL" clId="{386848CD-E14F-4E5D-8944-EAD604090B5D}" dt="2022-06-23T12:51:10.579" v="293" actId="478"/>
          <ac:spMkLst>
            <pc:docMk/>
            <pc:sldMk cId="2749697945" sldId="333"/>
            <ac:spMk id="2" creationId="{373A688E-2B48-4521-980B-6AD22049FCA0}"/>
          </ac:spMkLst>
        </pc:spChg>
        <pc:spChg chg="del mod">
          <ac:chgData name="Shez Coe" userId="33dce8b0-20b7-4564-ba3f-2d1de026c56c" providerId="ADAL" clId="{386848CD-E14F-4E5D-8944-EAD604090B5D}" dt="2022-06-23T12:51:31.601" v="301" actId="478"/>
          <ac:spMkLst>
            <pc:docMk/>
            <pc:sldMk cId="2749697945" sldId="333"/>
            <ac:spMk id="3" creationId="{F5F8BBC6-31E5-4D72-95F7-64848BC65CDB}"/>
          </ac:spMkLst>
        </pc:spChg>
        <pc:spChg chg="mod">
          <ac:chgData name="Shez Coe" userId="33dce8b0-20b7-4564-ba3f-2d1de026c56c" providerId="ADAL" clId="{386848CD-E14F-4E5D-8944-EAD604090B5D}" dt="2022-06-23T12:51:15.724" v="297" actId="27636"/>
          <ac:spMkLst>
            <pc:docMk/>
            <pc:sldMk cId="2749697945" sldId="333"/>
            <ac:spMk id="5" creationId="{373A688E-2B48-4521-980B-6AD22049FCA0}"/>
          </ac:spMkLst>
        </pc:spChg>
        <pc:spChg chg="add del mod">
          <ac:chgData name="Shez Coe" userId="33dce8b0-20b7-4564-ba3f-2d1de026c56c" providerId="ADAL" clId="{386848CD-E14F-4E5D-8944-EAD604090B5D}" dt="2022-06-23T12:51:34.354" v="302" actId="478"/>
          <ac:spMkLst>
            <pc:docMk/>
            <pc:sldMk cId="2749697945" sldId="333"/>
            <ac:spMk id="6" creationId="{A58F3128-8C87-4B20-97EA-F3955494EE8F}"/>
          </ac:spMkLst>
        </pc:spChg>
        <pc:spChg chg="add mod">
          <ac:chgData name="Shez Coe" userId="33dce8b0-20b7-4564-ba3f-2d1de026c56c" providerId="ADAL" clId="{386848CD-E14F-4E5D-8944-EAD604090B5D}" dt="2022-06-23T12:54:23.517" v="459" actId="20577"/>
          <ac:spMkLst>
            <pc:docMk/>
            <pc:sldMk cId="2749697945" sldId="333"/>
            <ac:spMk id="7" creationId="{C1A935D8-C14A-4965-A1B1-D6A85DE5B356}"/>
          </ac:spMkLst>
        </pc:spChg>
        <pc:picChg chg="mod">
          <ac:chgData name="Shez Coe" userId="33dce8b0-20b7-4564-ba3f-2d1de026c56c" providerId="ADAL" clId="{386848CD-E14F-4E5D-8944-EAD604090B5D}" dt="2022-06-23T12:51:18.606" v="298" actId="1076"/>
          <ac:picMkLst>
            <pc:docMk/>
            <pc:sldMk cId="2749697945" sldId="333"/>
            <ac:picMk id="10" creationId="{83960315-5856-4F81-82D4-C77392D13DAE}"/>
          </ac:picMkLst>
        </pc:picChg>
      </pc:sldChg>
      <pc:sldChg chg="addSp delSp modSp mod">
        <pc:chgData name="Shez Coe" userId="33dce8b0-20b7-4564-ba3f-2d1de026c56c" providerId="ADAL" clId="{386848CD-E14F-4E5D-8944-EAD604090B5D}" dt="2022-06-23T13:01:51.197" v="587" actId="1076"/>
        <pc:sldMkLst>
          <pc:docMk/>
          <pc:sldMk cId="195090059" sldId="334"/>
        </pc:sldMkLst>
        <pc:spChg chg="mod">
          <ac:chgData name="Shez Coe" userId="33dce8b0-20b7-4564-ba3f-2d1de026c56c" providerId="ADAL" clId="{386848CD-E14F-4E5D-8944-EAD604090B5D}" dt="2022-06-23T12:59:15.736" v="578" actId="1076"/>
          <ac:spMkLst>
            <pc:docMk/>
            <pc:sldMk cId="195090059" sldId="334"/>
            <ac:spMk id="2" creationId="{DC3EF289-C00D-4441-93E9-3910DD27018D}"/>
          </ac:spMkLst>
        </pc:spChg>
        <pc:spChg chg="mod">
          <ac:chgData name="Shez Coe" userId="33dce8b0-20b7-4564-ba3f-2d1de026c56c" providerId="ADAL" clId="{386848CD-E14F-4E5D-8944-EAD604090B5D}" dt="2022-06-23T13:01:51.197" v="587" actId="1076"/>
          <ac:spMkLst>
            <pc:docMk/>
            <pc:sldMk cId="195090059" sldId="334"/>
            <ac:spMk id="6" creationId="{C59CFB74-3483-4A47-8BFF-22C8DBD2D557}"/>
          </ac:spMkLst>
        </pc:spChg>
        <pc:picChg chg="del mod">
          <ac:chgData name="Shez Coe" userId="33dce8b0-20b7-4564-ba3f-2d1de026c56c" providerId="ADAL" clId="{386848CD-E14F-4E5D-8944-EAD604090B5D}" dt="2022-06-23T13:01:35.267" v="579" actId="478"/>
          <ac:picMkLst>
            <pc:docMk/>
            <pc:sldMk cId="195090059" sldId="334"/>
            <ac:picMk id="5" creationId="{2B8087AE-E828-425D-9093-8B59444F77C5}"/>
          </ac:picMkLst>
        </pc:picChg>
        <pc:picChg chg="add mod">
          <ac:chgData name="Shez Coe" userId="33dce8b0-20b7-4564-ba3f-2d1de026c56c" providerId="ADAL" clId="{386848CD-E14F-4E5D-8944-EAD604090B5D}" dt="2022-06-23T13:01:42.665" v="583" actId="1076"/>
          <ac:picMkLst>
            <pc:docMk/>
            <pc:sldMk cId="195090059" sldId="334"/>
            <ac:picMk id="1026" creationId="{A8BDB174-94BE-4DD7-B781-01AB1614639E}"/>
          </ac:picMkLst>
        </pc:picChg>
      </pc:sldChg>
      <pc:sldChg chg="modSp mod modAnim">
        <pc:chgData name="Shez Coe" userId="33dce8b0-20b7-4564-ba3f-2d1de026c56c" providerId="ADAL" clId="{386848CD-E14F-4E5D-8944-EAD604090B5D}" dt="2022-06-23T12:56:05.336" v="570" actId="20577"/>
        <pc:sldMkLst>
          <pc:docMk/>
          <pc:sldMk cId="1647907392" sldId="335"/>
        </pc:sldMkLst>
        <pc:spChg chg="mod">
          <ac:chgData name="Shez Coe" userId="33dce8b0-20b7-4564-ba3f-2d1de026c56c" providerId="ADAL" clId="{386848CD-E14F-4E5D-8944-EAD604090B5D}" dt="2022-06-23T12:54:46.106" v="460" actId="1076"/>
          <ac:spMkLst>
            <pc:docMk/>
            <pc:sldMk cId="1647907392" sldId="335"/>
            <ac:spMk id="2" creationId="{A01070E4-B56C-462F-9D0F-0D8F94A62D30}"/>
          </ac:spMkLst>
        </pc:spChg>
        <pc:spChg chg="mod">
          <ac:chgData name="Shez Coe" userId="33dce8b0-20b7-4564-ba3f-2d1de026c56c" providerId="ADAL" clId="{386848CD-E14F-4E5D-8944-EAD604090B5D}" dt="2022-06-23T12:56:05.336" v="570" actId="20577"/>
          <ac:spMkLst>
            <pc:docMk/>
            <pc:sldMk cId="1647907392" sldId="335"/>
            <ac:spMk id="6" creationId="{CECEC755-C812-4B8F-A855-014923CE0CE1}"/>
          </ac:spMkLst>
        </pc:spChg>
      </pc:sldChg>
      <pc:sldChg chg="modSp">
        <pc:chgData name="Shez Coe" userId="33dce8b0-20b7-4564-ba3f-2d1de026c56c" providerId="ADAL" clId="{386848CD-E14F-4E5D-8944-EAD604090B5D}" dt="2022-06-23T12:58:53.666" v="572" actId="20577"/>
        <pc:sldMkLst>
          <pc:docMk/>
          <pc:sldMk cId="2392356058" sldId="336"/>
        </pc:sldMkLst>
        <pc:spChg chg="mod">
          <ac:chgData name="Shez Coe" userId="33dce8b0-20b7-4564-ba3f-2d1de026c56c" providerId="ADAL" clId="{386848CD-E14F-4E5D-8944-EAD604090B5D}" dt="2022-06-23T12:58:53.666" v="572" actId="20577"/>
          <ac:spMkLst>
            <pc:docMk/>
            <pc:sldMk cId="2392356058" sldId="336"/>
            <ac:spMk id="3" creationId="{D4869C02-5A79-490F-A306-171311468D82}"/>
          </ac:spMkLst>
        </pc:spChg>
      </pc:sldChg>
      <pc:sldChg chg="addSp delSp modSp mod">
        <pc:chgData name="Shez Coe" userId="33dce8b0-20b7-4564-ba3f-2d1de026c56c" providerId="ADAL" clId="{386848CD-E14F-4E5D-8944-EAD604090B5D}" dt="2022-06-23T12:56:11.128" v="571" actId="478"/>
        <pc:sldMkLst>
          <pc:docMk/>
          <pc:sldMk cId="2423858200" sldId="340"/>
        </pc:sldMkLst>
        <pc:spChg chg="add del mod">
          <ac:chgData name="Shez Coe" userId="33dce8b0-20b7-4564-ba3f-2d1de026c56c" providerId="ADAL" clId="{386848CD-E14F-4E5D-8944-EAD604090B5D}" dt="2022-06-23T12:56:11.128" v="571" actId="478"/>
          <ac:spMkLst>
            <pc:docMk/>
            <pc:sldMk cId="2423858200" sldId="340"/>
            <ac:spMk id="2" creationId="{6B638AFF-27D7-4CD8-9CE4-9EC4934171C7}"/>
          </ac:spMkLst>
        </pc:spChg>
        <pc:spChg chg="mod">
          <ac:chgData name="Shez Coe" userId="33dce8b0-20b7-4564-ba3f-2d1de026c56c" providerId="ADAL" clId="{386848CD-E14F-4E5D-8944-EAD604090B5D}" dt="2022-06-23T12:55:04.054" v="462" actId="1076"/>
          <ac:spMkLst>
            <pc:docMk/>
            <pc:sldMk cId="2423858200" sldId="340"/>
            <ac:spMk id="3" creationId="{382684E8-9BDE-4443-A7A4-29C9D3A0EB48}"/>
          </ac:spMkLst>
        </pc:spChg>
        <pc:picChg chg="mod">
          <ac:chgData name="Shez Coe" userId="33dce8b0-20b7-4564-ba3f-2d1de026c56c" providerId="ADAL" clId="{386848CD-E14F-4E5D-8944-EAD604090B5D}" dt="2022-06-23T12:55:07.946" v="463" actId="1076"/>
          <ac:picMkLst>
            <pc:docMk/>
            <pc:sldMk cId="2423858200" sldId="340"/>
            <ac:picMk id="4" creationId="{1BBDF65A-FCB4-4316-B265-9A7029D2BDF7}"/>
          </ac:picMkLst>
        </pc:picChg>
      </pc:sldChg>
      <pc:sldChg chg="del">
        <pc:chgData name="Shez Coe" userId="33dce8b0-20b7-4564-ba3f-2d1de026c56c" providerId="ADAL" clId="{386848CD-E14F-4E5D-8944-EAD604090B5D}" dt="2022-06-23T13:08:23.329" v="619" actId="2696"/>
        <pc:sldMkLst>
          <pc:docMk/>
          <pc:sldMk cId="616240646" sldId="341"/>
        </pc:sldMkLst>
      </pc:sldChg>
      <pc:sldChg chg="del">
        <pc:chgData name="Shez Coe" userId="33dce8b0-20b7-4564-ba3f-2d1de026c56c" providerId="ADAL" clId="{386848CD-E14F-4E5D-8944-EAD604090B5D}" dt="2022-06-23T13:08:23.329" v="619" actId="2696"/>
        <pc:sldMkLst>
          <pc:docMk/>
          <pc:sldMk cId="2626576885" sldId="342"/>
        </pc:sldMkLst>
      </pc:sldChg>
      <pc:sldChg chg="modSp mod">
        <pc:chgData name="Shez Coe" userId="33dce8b0-20b7-4564-ba3f-2d1de026c56c" providerId="ADAL" clId="{386848CD-E14F-4E5D-8944-EAD604090B5D}" dt="2022-06-23T13:03:25.866" v="607" actId="27636"/>
        <pc:sldMkLst>
          <pc:docMk/>
          <pc:sldMk cId="4070911889" sldId="343"/>
        </pc:sldMkLst>
        <pc:spChg chg="mod">
          <ac:chgData name="Shez Coe" userId="33dce8b0-20b7-4564-ba3f-2d1de026c56c" providerId="ADAL" clId="{386848CD-E14F-4E5D-8944-EAD604090B5D}" dt="2022-06-23T13:03:25.866" v="607" actId="27636"/>
          <ac:spMkLst>
            <pc:docMk/>
            <pc:sldMk cId="4070911889" sldId="343"/>
            <ac:spMk id="2" creationId="{00000000-0000-0000-0000-000000000000}"/>
          </ac:spMkLst>
        </pc:spChg>
      </pc:sldChg>
      <pc:sldChg chg="modSp mod">
        <pc:chgData name="Shez Coe" userId="33dce8b0-20b7-4564-ba3f-2d1de026c56c" providerId="ADAL" clId="{386848CD-E14F-4E5D-8944-EAD604090B5D}" dt="2022-06-23T12:44:15.895" v="65" actId="20577"/>
        <pc:sldMkLst>
          <pc:docMk/>
          <pc:sldMk cId="1549940195" sldId="344"/>
        </pc:sldMkLst>
        <pc:spChg chg="mod">
          <ac:chgData name="Shez Coe" userId="33dce8b0-20b7-4564-ba3f-2d1de026c56c" providerId="ADAL" clId="{386848CD-E14F-4E5D-8944-EAD604090B5D}" dt="2022-06-23T12:44:15.895" v="65" actId="20577"/>
          <ac:spMkLst>
            <pc:docMk/>
            <pc:sldMk cId="1549940195" sldId="344"/>
            <ac:spMk id="3" creationId="{F21F2E11-EF67-4874-9BF8-9A62B9C92980}"/>
          </ac:spMkLst>
        </pc:spChg>
      </pc:sldChg>
      <pc:sldChg chg="modSp mod">
        <pc:chgData name="Shez Coe" userId="33dce8b0-20b7-4564-ba3f-2d1de026c56c" providerId="ADAL" clId="{386848CD-E14F-4E5D-8944-EAD604090B5D}" dt="2022-06-23T13:03:07.487" v="605" actId="20577"/>
        <pc:sldMkLst>
          <pc:docMk/>
          <pc:sldMk cId="2202488461" sldId="345"/>
        </pc:sldMkLst>
        <pc:spChg chg="mod">
          <ac:chgData name="Shez Coe" userId="33dce8b0-20b7-4564-ba3f-2d1de026c56c" providerId="ADAL" clId="{386848CD-E14F-4E5D-8944-EAD604090B5D}" dt="2022-06-23T13:03:07.487" v="605" actId="20577"/>
          <ac:spMkLst>
            <pc:docMk/>
            <pc:sldMk cId="2202488461" sldId="345"/>
            <ac:spMk id="3" creationId="{B5CB3ADA-48E2-4288-9925-F9B7555BDA79}"/>
          </ac:spMkLst>
        </pc:spChg>
      </pc:sldChg>
      <pc:sldChg chg="delSp modSp del mod">
        <pc:chgData name="Shez Coe" userId="33dce8b0-20b7-4564-ba3f-2d1de026c56c" providerId="ADAL" clId="{386848CD-E14F-4E5D-8944-EAD604090B5D}" dt="2022-06-23T12:46:09.945" v="104" actId="2696"/>
        <pc:sldMkLst>
          <pc:docMk/>
          <pc:sldMk cId="2076727825" sldId="346"/>
        </pc:sldMkLst>
        <pc:spChg chg="mod">
          <ac:chgData name="Shez Coe" userId="33dce8b0-20b7-4564-ba3f-2d1de026c56c" providerId="ADAL" clId="{386848CD-E14F-4E5D-8944-EAD604090B5D}" dt="2022-06-23T12:45:08.055" v="70" actId="20577"/>
          <ac:spMkLst>
            <pc:docMk/>
            <pc:sldMk cId="2076727825" sldId="346"/>
            <ac:spMk id="2" creationId="{956A8CA9-A183-42B7-BC9D-684CBB961D95}"/>
          </ac:spMkLst>
        </pc:spChg>
        <pc:spChg chg="del">
          <ac:chgData name="Shez Coe" userId="33dce8b0-20b7-4564-ba3f-2d1de026c56c" providerId="ADAL" clId="{386848CD-E14F-4E5D-8944-EAD604090B5D}" dt="2022-06-23T12:45:27.533" v="71" actId="478"/>
          <ac:spMkLst>
            <pc:docMk/>
            <pc:sldMk cId="2076727825" sldId="346"/>
            <ac:spMk id="3" creationId="{65A82819-D283-4D0F-B35B-3E1B2E083542}"/>
          </ac:spMkLst>
        </pc:spChg>
      </pc:sldChg>
      <pc:sldChg chg="delSp modSp mod">
        <pc:chgData name="Shez Coe" userId="33dce8b0-20b7-4564-ba3f-2d1de026c56c" providerId="ADAL" clId="{386848CD-E14F-4E5D-8944-EAD604090B5D}" dt="2022-06-23T13:08:35.633" v="621" actId="255"/>
        <pc:sldMkLst>
          <pc:docMk/>
          <pc:sldMk cId="2132616339" sldId="347"/>
        </pc:sldMkLst>
        <pc:spChg chg="del">
          <ac:chgData name="Shez Coe" userId="33dce8b0-20b7-4564-ba3f-2d1de026c56c" providerId="ADAL" clId="{386848CD-E14F-4E5D-8944-EAD604090B5D}" dt="2022-06-23T13:05:09.377" v="608" actId="478"/>
          <ac:spMkLst>
            <pc:docMk/>
            <pc:sldMk cId="2132616339" sldId="347"/>
            <ac:spMk id="2" creationId="{2B5EB185-DBAF-4B29-BDE6-A0C45A3176A3}"/>
          </ac:spMkLst>
        </pc:spChg>
        <pc:spChg chg="mod">
          <ac:chgData name="Shez Coe" userId="33dce8b0-20b7-4564-ba3f-2d1de026c56c" providerId="ADAL" clId="{386848CD-E14F-4E5D-8944-EAD604090B5D}" dt="2022-06-23T13:08:35.633" v="621" actId="255"/>
          <ac:spMkLst>
            <pc:docMk/>
            <pc:sldMk cId="2132616339" sldId="347"/>
            <ac:spMk id="3" creationId="{4EAD805E-7731-41B7-A862-839A158BFBFC}"/>
          </ac:spMkLst>
        </pc:spChg>
      </pc:sldChg>
      <pc:sldChg chg="del">
        <pc:chgData name="Shez Coe" userId="33dce8b0-20b7-4564-ba3f-2d1de026c56c" providerId="ADAL" clId="{386848CD-E14F-4E5D-8944-EAD604090B5D}" dt="2022-06-23T13:08:23.329" v="619" actId="2696"/>
        <pc:sldMkLst>
          <pc:docMk/>
          <pc:sldMk cId="355596344" sldId="348"/>
        </pc:sldMkLst>
      </pc:sldChg>
      <pc:sldChg chg="add del">
        <pc:chgData name="Shez Coe" userId="33dce8b0-20b7-4564-ba3f-2d1de026c56c" providerId="ADAL" clId="{386848CD-E14F-4E5D-8944-EAD604090B5D}" dt="2022-06-23T12:53:26.771" v="319" actId="2696"/>
        <pc:sldMkLst>
          <pc:docMk/>
          <pc:sldMk cId="451455870" sldId="349"/>
        </pc:sldMkLst>
      </pc:sldChg>
      <pc:sldChg chg="new del">
        <pc:chgData name="Shez Coe" userId="33dce8b0-20b7-4564-ba3f-2d1de026c56c" providerId="ADAL" clId="{386848CD-E14F-4E5D-8944-EAD604090B5D}" dt="2022-06-23T12:53:17.766" v="317" actId="2696"/>
        <pc:sldMkLst>
          <pc:docMk/>
          <pc:sldMk cId="2062597035" sldId="349"/>
        </pc:sldMkLst>
      </pc:sldChg>
      <pc:sldChg chg="new del">
        <pc:chgData name="Shez Coe" userId="33dce8b0-20b7-4564-ba3f-2d1de026c56c" providerId="ADAL" clId="{386848CD-E14F-4E5D-8944-EAD604090B5D}" dt="2022-06-23T12:47:14.911" v="110" actId="680"/>
        <pc:sldMkLst>
          <pc:docMk/>
          <pc:sldMk cId="3277032400" sldId="349"/>
        </pc:sldMkLst>
      </pc:sldChg>
      <pc:sldChg chg="add del">
        <pc:chgData name="Shez Coe" userId="33dce8b0-20b7-4564-ba3f-2d1de026c56c" providerId="ADAL" clId="{386848CD-E14F-4E5D-8944-EAD604090B5D}" dt="2022-06-23T12:52:09.505" v="303" actId="2696"/>
        <pc:sldMkLst>
          <pc:docMk/>
          <pc:sldMk cId="3778228635" sldId="3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C3F96-F102-43A1-BCE7-4CF090455ED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D06BB9B-043D-44A3-9AB4-C39BF5A943E0}">
      <dgm:prSet/>
      <dgm:spPr/>
      <dgm:t>
        <a:bodyPr/>
        <a:lstStyle/>
        <a:p>
          <a:r>
            <a:rPr lang="en-GB" dirty="0"/>
            <a:t>Completing tasks set be teachers only forms a small part of a successful student's private study.  </a:t>
          </a:r>
          <a:endParaRPr lang="en-US" dirty="0"/>
        </a:p>
      </dgm:t>
    </dgm:pt>
    <dgm:pt modelId="{96E41A4D-A6B5-4A32-826F-B7EC60CBE4FE}" type="parTrans" cxnId="{658093CA-F0E0-4270-97DD-86218EDD9D7C}">
      <dgm:prSet/>
      <dgm:spPr/>
      <dgm:t>
        <a:bodyPr/>
        <a:lstStyle/>
        <a:p>
          <a:endParaRPr lang="en-US"/>
        </a:p>
      </dgm:t>
    </dgm:pt>
    <dgm:pt modelId="{9A546CDB-692C-4EC8-AD42-956496FC3C8C}" type="sibTrans" cxnId="{658093CA-F0E0-4270-97DD-86218EDD9D7C}">
      <dgm:prSet/>
      <dgm:spPr/>
      <dgm:t>
        <a:bodyPr/>
        <a:lstStyle/>
        <a:p>
          <a:endParaRPr lang="en-US"/>
        </a:p>
      </dgm:t>
    </dgm:pt>
    <dgm:pt modelId="{E3C57868-D0CF-46D8-8A13-42471B437343}">
      <dgm:prSet/>
      <dgm:spPr/>
      <dgm:t>
        <a:bodyPr/>
        <a:lstStyle/>
        <a:p>
          <a:r>
            <a:rPr lang="en-GB"/>
            <a:t>Private study is more about setting yourself work.</a:t>
          </a:r>
          <a:endParaRPr lang="en-US"/>
        </a:p>
      </dgm:t>
    </dgm:pt>
    <dgm:pt modelId="{4B43C454-C660-4596-BEEA-8AB7E721E395}" type="parTrans" cxnId="{1FF1DD2D-5EA9-40D8-82E2-EF726C76A640}">
      <dgm:prSet/>
      <dgm:spPr/>
      <dgm:t>
        <a:bodyPr/>
        <a:lstStyle/>
        <a:p>
          <a:endParaRPr lang="en-US"/>
        </a:p>
      </dgm:t>
    </dgm:pt>
    <dgm:pt modelId="{54597440-49DE-4BD9-AC3D-3C6C1650FB34}" type="sibTrans" cxnId="{1FF1DD2D-5EA9-40D8-82E2-EF726C76A640}">
      <dgm:prSet/>
      <dgm:spPr/>
      <dgm:t>
        <a:bodyPr/>
        <a:lstStyle/>
        <a:p>
          <a:endParaRPr lang="en-US"/>
        </a:p>
      </dgm:t>
    </dgm:pt>
    <dgm:pt modelId="{3607EAA0-2AEF-4121-883B-11D2852A9C55}" type="pres">
      <dgm:prSet presAssocID="{529C3F96-F102-43A1-BCE7-4CF090455EDE}" presName="linear" presStyleCnt="0">
        <dgm:presLayoutVars>
          <dgm:animLvl val="lvl"/>
          <dgm:resizeHandles val="exact"/>
        </dgm:presLayoutVars>
      </dgm:prSet>
      <dgm:spPr/>
    </dgm:pt>
    <dgm:pt modelId="{21BAB4D9-63AA-4953-A68D-46D1DBAA5451}" type="pres">
      <dgm:prSet presAssocID="{DD06BB9B-043D-44A3-9AB4-C39BF5A943E0}" presName="parentText" presStyleLbl="node1" presStyleIdx="0" presStyleCnt="2">
        <dgm:presLayoutVars>
          <dgm:chMax val="0"/>
          <dgm:bulletEnabled val="1"/>
        </dgm:presLayoutVars>
      </dgm:prSet>
      <dgm:spPr/>
    </dgm:pt>
    <dgm:pt modelId="{A548F2F2-C8A4-4AB5-9517-4FBDA2D1B3A0}" type="pres">
      <dgm:prSet presAssocID="{9A546CDB-692C-4EC8-AD42-956496FC3C8C}" presName="spacer" presStyleCnt="0"/>
      <dgm:spPr/>
    </dgm:pt>
    <dgm:pt modelId="{B4CB933F-0B0C-41CB-A2B1-93A1B19E0B08}" type="pres">
      <dgm:prSet presAssocID="{E3C57868-D0CF-46D8-8A13-42471B437343}" presName="parentText" presStyleLbl="node1" presStyleIdx="1" presStyleCnt="2">
        <dgm:presLayoutVars>
          <dgm:chMax val="0"/>
          <dgm:bulletEnabled val="1"/>
        </dgm:presLayoutVars>
      </dgm:prSet>
      <dgm:spPr/>
    </dgm:pt>
  </dgm:ptLst>
  <dgm:cxnLst>
    <dgm:cxn modelId="{F949B320-9AFD-4E50-9598-7E48056C99A6}" type="presOf" srcId="{DD06BB9B-043D-44A3-9AB4-C39BF5A943E0}" destId="{21BAB4D9-63AA-4953-A68D-46D1DBAA5451}" srcOrd="0" destOrd="0" presId="urn:microsoft.com/office/officeart/2005/8/layout/vList2"/>
    <dgm:cxn modelId="{1FF1DD2D-5EA9-40D8-82E2-EF726C76A640}" srcId="{529C3F96-F102-43A1-BCE7-4CF090455EDE}" destId="{E3C57868-D0CF-46D8-8A13-42471B437343}" srcOrd="1" destOrd="0" parTransId="{4B43C454-C660-4596-BEEA-8AB7E721E395}" sibTransId="{54597440-49DE-4BD9-AC3D-3C6C1650FB34}"/>
    <dgm:cxn modelId="{50A00AC8-5CDD-414F-A4B2-A5F0534C222D}" type="presOf" srcId="{529C3F96-F102-43A1-BCE7-4CF090455EDE}" destId="{3607EAA0-2AEF-4121-883B-11D2852A9C55}" srcOrd="0" destOrd="0" presId="urn:microsoft.com/office/officeart/2005/8/layout/vList2"/>
    <dgm:cxn modelId="{658093CA-F0E0-4270-97DD-86218EDD9D7C}" srcId="{529C3F96-F102-43A1-BCE7-4CF090455EDE}" destId="{DD06BB9B-043D-44A3-9AB4-C39BF5A943E0}" srcOrd="0" destOrd="0" parTransId="{96E41A4D-A6B5-4A32-826F-B7EC60CBE4FE}" sibTransId="{9A546CDB-692C-4EC8-AD42-956496FC3C8C}"/>
    <dgm:cxn modelId="{E7AC2DDC-D120-42CF-AFB8-0CAE75781703}" type="presOf" srcId="{E3C57868-D0CF-46D8-8A13-42471B437343}" destId="{B4CB933F-0B0C-41CB-A2B1-93A1B19E0B08}" srcOrd="0" destOrd="0" presId="urn:microsoft.com/office/officeart/2005/8/layout/vList2"/>
    <dgm:cxn modelId="{CBBB6C87-7AA5-455B-ACA8-8EA280F80836}" type="presParOf" srcId="{3607EAA0-2AEF-4121-883B-11D2852A9C55}" destId="{21BAB4D9-63AA-4953-A68D-46D1DBAA5451}" srcOrd="0" destOrd="0" presId="urn:microsoft.com/office/officeart/2005/8/layout/vList2"/>
    <dgm:cxn modelId="{EDB3A365-4EB5-4A9E-9541-E12066FB6335}" type="presParOf" srcId="{3607EAA0-2AEF-4121-883B-11D2852A9C55}" destId="{A548F2F2-C8A4-4AB5-9517-4FBDA2D1B3A0}" srcOrd="1" destOrd="0" presId="urn:microsoft.com/office/officeart/2005/8/layout/vList2"/>
    <dgm:cxn modelId="{80EAB42C-6053-4C84-9B3E-87A62A554C2A}" type="presParOf" srcId="{3607EAA0-2AEF-4121-883B-11D2852A9C55}" destId="{B4CB933F-0B0C-41CB-A2B1-93A1B19E0B0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27973-A373-4B26-8F61-F02FAD01DE08}" type="doc">
      <dgm:prSet loTypeId="urn:microsoft.com/office/officeart/2016/7/layout/HorizontalActionList" loCatId="List" qsTypeId="urn:microsoft.com/office/officeart/2005/8/quickstyle/simple4" qsCatId="simple" csTypeId="urn:microsoft.com/office/officeart/2005/8/colors/accent2_2" csCatId="accent2" phldr="1"/>
      <dgm:spPr/>
      <dgm:t>
        <a:bodyPr/>
        <a:lstStyle/>
        <a:p>
          <a:endParaRPr lang="en-US"/>
        </a:p>
      </dgm:t>
    </dgm:pt>
    <dgm:pt modelId="{B095B0A5-6102-487A-A023-739D76AEC439}">
      <dgm:prSet/>
      <dgm:spPr/>
      <dgm:t>
        <a:bodyPr/>
        <a:lstStyle/>
        <a:p>
          <a:r>
            <a:rPr lang="en-US" dirty="0"/>
            <a:t>Triggers</a:t>
          </a:r>
        </a:p>
      </dgm:t>
    </dgm:pt>
    <dgm:pt modelId="{04268E45-7147-4D23-BECF-3276FE027936}" type="parTrans" cxnId="{3EB8057F-50F2-48C3-9DCD-B7AB59298639}">
      <dgm:prSet/>
      <dgm:spPr/>
      <dgm:t>
        <a:bodyPr/>
        <a:lstStyle/>
        <a:p>
          <a:endParaRPr lang="en-US"/>
        </a:p>
      </dgm:t>
    </dgm:pt>
    <dgm:pt modelId="{9B50A1FD-63A5-431F-BEED-BC045CB25F75}" type="sibTrans" cxnId="{3EB8057F-50F2-48C3-9DCD-B7AB59298639}">
      <dgm:prSet/>
      <dgm:spPr/>
      <dgm:t>
        <a:bodyPr/>
        <a:lstStyle/>
        <a:p>
          <a:endParaRPr lang="en-US"/>
        </a:p>
      </dgm:t>
    </dgm:pt>
    <dgm:pt modelId="{A5D18304-DA1B-4C4A-87AE-920FCBAD47FD}">
      <dgm:prSet/>
      <dgm:spPr/>
      <dgm:t>
        <a:bodyPr/>
        <a:lstStyle/>
        <a:p>
          <a:r>
            <a:rPr lang="en-US" dirty="0"/>
            <a:t>You need to have a trigger, e.g. when lessons start and I am free I am going to go to the study centre.</a:t>
          </a:r>
        </a:p>
      </dgm:t>
    </dgm:pt>
    <dgm:pt modelId="{6E9ADF8F-B60C-4F2D-9F4B-7DF199B4697E}" type="parTrans" cxnId="{2DD0017D-0B5E-4540-AC95-DC40D8875661}">
      <dgm:prSet/>
      <dgm:spPr/>
      <dgm:t>
        <a:bodyPr/>
        <a:lstStyle/>
        <a:p>
          <a:endParaRPr lang="en-US"/>
        </a:p>
      </dgm:t>
    </dgm:pt>
    <dgm:pt modelId="{877436C0-C0CF-4FE4-84FF-662A30231235}" type="sibTrans" cxnId="{2DD0017D-0B5E-4540-AC95-DC40D8875661}">
      <dgm:prSet/>
      <dgm:spPr/>
      <dgm:t>
        <a:bodyPr/>
        <a:lstStyle/>
        <a:p>
          <a:endParaRPr lang="en-US"/>
        </a:p>
      </dgm:t>
    </dgm:pt>
    <dgm:pt modelId="{5F94D762-DA43-4C79-8B43-2F39ED2011D8}">
      <dgm:prSet/>
      <dgm:spPr/>
      <dgm:t>
        <a:bodyPr/>
        <a:lstStyle/>
        <a:p>
          <a:r>
            <a:rPr lang="en-US"/>
            <a:t>Know</a:t>
          </a:r>
        </a:p>
      </dgm:t>
    </dgm:pt>
    <dgm:pt modelId="{F4AFE9E7-24B0-4218-B637-D864A7FEA885}" type="parTrans" cxnId="{5A7C23B2-58A6-4563-8CB5-4C3DE16D6ED2}">
      <dgm:prSet/>
      <dgm:spPr/>
      <dgm:t>
        <a:bodyPr/>
        <a:lstStyle/>
        <a:p>
          <a:endParaRPr lang="en-US"/>
        </a:p>
      </dgm:t>
    </dgm:pt>
    <dgm:pt modelId="{6065DF47-0FCF-4CE1-8F96-CC39C6508848}" type="sibTrans" cxnId="{5A7C23B2-58A6-4563-8CB5-4C3DE16D6ED2}">
      <dgm:prSet/>
      <dgm:spPr/>
      <dgm:t>
        <a:bodyPr/>
        <a:lstStyle/>
        <a:p>
          <a:endParaRPr lang="en-US"/>
        </a:p>
      </dgm:t>
    </dgm:pt>
    <dgm:pt modelId="{66E8B1AB-E8CC-44E4-9EE5-6C53FC6B7A39}">
      <dgm:prSet/>
      <dgm:spPr/>
      <dgm:t>
        <a:bodyPr/>
        <a:lstStyle/>
        <a:p>
          <a:r>
            <a:rPr lang="en-US"/>
            <a:t>Know what you want to achieve in the time you have. Set yourself a task.</a:t>
          </a:r>
        </a:p>
      </dgm:t>
    </dgm:pt>
    <dgm:pt modelId="{155F3E51-C810-4AEC-BDE9-C5A2DF0B900F}" type="parTrans" cxnId="{2ADAC178-30A7-4911-A63B-F6B8AE3EC3EF}">
      <dgm:prSet/>
      <dgm:spPr/>
      <dgm:t>
        <a:bodyPr/>
        <a:lstStyle/>
        <a:p>
          <a:endParaRPr lang="en-US"/>
        </a:p>
      </dgm:t>
    </dgm:pt>
    <dgm:pt modelId="{570CDCF6-8F12-4EE1-82BC-746899B84811}" type="sibTrans" cxnId="{2ADAC178-30A7-4911-A63B-F6B8AE3EC3EF}">
      <dgm:prSet/>
      <dgm:spPr/>
      <dgm:t>
        <a:bodyPr/>
        <a:lstStyle/>
        <a:p>
          <a:endParaRPr lang="en-US"/>
        </a:p>
      </dgm:t>
    </dgm:pt>
    <dgm:pt modelId="{CC2295B0-608B-4B95-9530-BE7BE8BE05BB}">
      <dgm:prSet/>
      <dgm:spPr/>
      <dgm:t>
        <a:bodyPr/>
        <a:lstStyle/>
        <a:p>
          <a:r>
            <a:rPr lang="en-US"/>
            <a:t>Reward</a:t>
          </a:r>
        </a:p>
      </dgm:t>
    </dgm:pt>
    <dgm:pt modelId="{FC177B36-0346-4117-AB28-D57D351CB552}" type="parTrans" cxnId="{AD135CA7-1203-42A4-B99D-823A29CD070E}">
      <dgm:prSet/>
      <dgm:spPr/>
      <dgm:t>
        <a:bodyPr/>
        <a:lstStyle/>
        <a:p>
          <a:endParaRPr lang="en-US"/>
        </a:p>
      </dgm:t>
    </dgm:pt>
    <dgm:pt modelId="{21D1D775-E6CB-448F-B19E-36C4AEA6685F}" type="sibTrans" cxnId="{AD135CA7-1203-42A4-B99D-823A29CD070E}">
      <dgm:prSet/>
      <dgm:spPr/>
      <dgm:t>
        <a:bodyPr/>
        <a:lstStyle/>
        <a:p>
          <a:endParaRPr lang="en-US"/>
        </a:p>
      </dgm:t>
    </dgm:pt>
    <dgm:pt modelId="{B24E0853-5A28-4AD2-BD28-2A1BB113D450}">
      <dgm:prSet/>
      <dgm:spPr/>
      <dgm:t>
        <a:bodyPr/>
        <a:lstStyle/>
        <a:p>
          <a:r>
            <a:rPr lang="en-US"/>
            <a:t>Reward yourself afterwards (not before!)  – a cup of coffee, say well done to yourself.</a:t>
          </a:r>
        </a:p>
      </dgm:t>
    </dgm:pt>
    <dgm:pt modelId="{30B55EE7-2B46-4058-8299-09789A7E53DD}" type="parTrans" cxnId="{8BEB9745-45C8-4B45-9524-4A89CB6E3CD7}">
      <dgm:prSet/>
      <dgm:spPr/>
      <dgm:t>
        <a:bodyPr/>
        <a:lstStyle/>
        <a:p>
          <a:endParaRPr lang="en-US"/>
        </a:p>
      </dgm:t>
    </dgm:pt>
    <dgm:pt modelId="{474A9C43-7174-4669-A328-C0B7C49272B2}" type="sibTrans" cxnId="{8BEB9745-45C8-4B45-9524-4A89CB6E3CD7}">
      <dgm:prSet/>
      <dgm:spPr/>
      <dgm:t>
        <a:bodyPr/>
        <a:lstStyle/>
        <a:p>
          <a:endParaRPr lang="en-US"/>
        </a:p>
      </dgm:t>
    </dgm:pt>
    <dgm:pt modelId="{4A529D42-897C-4726-BEE8-899C6B734C0A}">
      <dgm:prSet/>
      <dgm:spPr/>
      <dgm:t>
        <a:bodyPr/>
        <a:lstStyle/>
        <a:p>
          <a:r>
            <a:rPr lang="en-US"/>
            <a:t>Recognise</a:t>
          </a:r>
        </a:p>
      </dgm:t>
    </dgm:pt>
    <dgm:pt modelId="{3B69051A-3061-4843-B09F-9A97D77BA3FA}" type="parTrans" cxnId="{DCACA114-957E-4B22-81EB-D1989913B8DB}">
      <dgm:prSet/>
      <dgm:spPr/>
      <dgm:t>
        <a:bodyPr/>
        <a:lstStyle/>
        <a:p>
          <a:endParaRPr lang="en-US"/>
        </a:p>
      </dgm:t>
    </dgm:pt>
    <dgm:pt modelId="{54B4F0AA-0859-4748-BBF5-5C350EE20804}" type="sibTrans" cxnId="{DCACA114-957E-4B22-81EB-D1989913B8DB}">
      <dgm:prSet/>
      <dgm:spPr/>
      <dgm:t>
        <a:bodyPr/>
        <a:lstStyle/>
        <a:p>
          <a:endParaRPr lang="en-US"/>
        </a:p>
      </dgm:t>
    </dgm:pt>
    <dgm:pt modelId="{E00FC2C3-E759-419E-91B7-A49C284D8C4B}">
      <dgm:prSet/>
      <dgm:spPr/>
      <dgm:t>
        <a:bodyPr/>
        <a:lstStyle/>
        <a:p>
          <a:r>
            <a:rPr lang="en-US"/>
            <a:t>Recognise your blockers!!!!</a:t>
          </a:r>
        </a:p>
      </dgm:t>
    </dgm:pt>
    <dgm:pt modelId="{16C3CFED-5E51-463B-8198-47DD85C9C74F}" type="parTrans" cxnId="{B1377D34-0705-45EC-B83D-1C42147E6B50}">
      <dgm:prSet/>
      <dgm:spPr/>
      <dgm:t>
        <a:bodyPr/>
        <a:lstStyle/>
        <a:p>
          <a:endParaRPr lang="en-US"/>
        </a:p>
      </dgm:t>
    </dgm:pt>
    <dgm:pt modelId="{B699A397-B0C5-496D-A5A1-68245FADE626}" type="sibTrans" cxnId="{B1377D34-0705-45EC-B83D-1C42147E6B50}">
      <dgm:prSet/>
      <dgm:spPr/>
      <dgm:t>
        <a:bodyPr/>
        <a:lstStyle/>
        <a:p>
          <a:endParaRPr lang="en-US"/>
        </a:p>
      </dgm:t>
    </dgm:pt>
    <dgm:pt modelId="{39D2D543-7F6E-43E1-A934-EFF39C558204}" type="pres">
      <dgm:prSet presAssocID="{94927973-A373-4B26-8F61-F02FAD01DE08}" presName="Name0" presStyleCnt="0">
        <dgm:presLayoutVars>
          <dgm:dir/>
          <dgm:animLvl val="lvl"/>
          <dgm:resizeHandles val="exact"/>
        </dgm:presLayoutVars>
      </dgm:prSet>
      <dgm:spPr/>
    </dgm:pt>
    <dgm:pt modelId="{334FD886-DB59-4411-B1F2-2FFCD0A9450B}" type="pres">
      <dgm:prSet presAssocID="{B095B0A5-6102-487A-A023-739D76AEC439}" presName="composite" presStyleCnt="0"/>
      <dgm:spPr/>
    </dgm:pt>
    <dgm:pt modelId="{6AC8E546-34DA-44FD-AA1A-B04283CA3DC9}" type="pres">
      <dgm:prSet presAssocID="{B095B0A5-6102-487A-A023-739D76AEC439}" presName="parTx" presStyleLbl="alignNode1" presStyleIdx="0" presStyleCnt="4">
        <dgm:presLayoutVars>
          <dgm:chMax val="0"/>
          <dgm:chPref val="0"/>
        </dgm:presLayoutVars>
      </dgm:prSet>
      <dgm:spPr/>
    </dgm:pt>
    <dgm:pt modelId="{1D14C46B-EDD1-4B98-8DC4-CAC145AD7ECC}" type="pres">
      <dgm:prSet presAssocID="{B095B0A5-6102-487A-A023-739D76AEC439}" presName="desTx" presStyleLbl="alignAccFollowNode1" presStyleIdx="0" presStyleCnt="4">
        <dgm:presLayoutVars/>
      </dgm:prSet>
      <dgm:spPr/>
    </dgm:pt>
    <dgm:pt modelId="{4E400F31-B1A4-4233-AC97-E80002595F9D}" type="pres">
      <dgm:prSet presAssocID="{9B50A1FD-63A5-431F-BEED-BC045CB25F75}" presName="space" presStyleCnt="0"/>
      <dgm:spPr/>
    </dgm:pt>
    <dgm:pt modelId="{9E6BB2E6-D7EC-48A6-9EBF-345ABC7844FA}" type="pres">
      <dgm:prSet presAssocID="{5F94D762-DA43-4C79-8B43-2F39ED2011D8}" presName="composite" presStyleCnt="0"/>
      <dgm:spPr/>
    </dgm:pt>
    <dgm:pt modelId="{CE1E9971-011B-46B1-88A2-9A1FE6DAAABD}" type="pres">
      <dgm:prSet presAssocID="{5F94D762-DA43-4C79-8B43-2F39ED2011D8}" presName="parTx" presStyleLbl="alignNode1" presStyleIdx="1" presStyleCnt="4">
        <dgm:presLayoutVars>
          <dgm:chMax val="0"/>
          <dgm:chPref val="0"/>
        </dgm:presLayoutVars>
      </dgm:prSet>
      <dgm:spPr/>
    </dgm:pt>
    <dgm:pt modelId="{3CAB5B68-5205-480D-A6B6-FC355631298F}" type="pres">
      <dgm:prSet presAssocID="{5F94D762-DA43-4C79-8B43-2F39ED2011D8}" presName="desTx" presStyleLbl="alignAccFollowNode1" presStyleIdx="1" presStyleCnt="4">
        <dgm:presLayoutVars/>
      </dgm:prSet>
      <dgm:spPr/>
    </dgm:pt>
    <dgm:pt modelId="{56056384-85B9-4056-BC8A-5018872C07E3}" type="pres">
      <dgm:prSet presAssocID="{6065DF47-0FCF-4CE1-8F96-CC39C6508848}" presName="space" presStyleCnt="0"/>
      <dgm:spPr/>
    </dgm:pt>
    <dgm:pt modelId="{E02C2E62-939A-43D5-9FC9-B53279CBF84E}" type="pres">
      <dgm:prSet presAssocID="{CC2295B0-608B-4B95-9530-BE7BE8BE05BB}" presName="composite" presStyleCnt="0"/>
      <dgm:spPr/>
    </dgm:pt>
    <dgm:pt modelId="{CB2E32E2-35AF-4054-907C-E42D726634E6}" type="pres">
      <dgm:prSet presAssocID="{CC2295B0-608B-4B95-9530-BE7BE8BE05BB}" presName="parTx" presStyleLbl="alignNode1" presStyleIdx="2" presStyleCnt="4">
        <dgm:presLayoutVars>
          <dgm:chMax val="0"/>
          <dgm:chPref val="0"/>
        </dgm:presLayoutVars>
      </dgm:prSet>
      <dgm:spPr/>
    </dgm:pt>
    <dgm:pt modelId="{15B02046-F4C3-4960-A642-139A326E0B5D}" type="pres">
      <dgm:prSet presAssocID="{CC2295B0-608B-4B95-9530-BE7BE8BE05BB}" presName="desTx" presStyleLbl="alignAccFollowNode1" presStyleIdx="2" presStyleCnt="4">
        <dgm:presLayoutVars/>
      </dgm:prSet>
      <dgm:spPr/>
    </dgm:pt>
    <dgm:pt modelId="{38B45015-6521-48AE-8CF0-142BD3C400EA}" type="pres">
      <dgm:prSet presAssocID="{21D1D775-E6CB-448F-B19E-36C4AEA6685F}" presName="space" presStyleCnt="0"/>
      <dgm:spPr/>
    </dgm:pt>
    <dgm:pt modelId="{8277E6DB-263A-44F9-B952-F19586F934B6}" type="pres">
      <dgm:prSet presAssocID="{4A529D42-897C-4726-BEE8-899C6B734C0A}" presName="composite" presStyleCnt="0"/>
      <dgm:spPr/>
    </dgm:pt>
    <dgm:pt modelId="{604F0657-9A2C-4F31-882E-899E77188F3C}" type="pres">
      <dgm:prSet presAssocID="{4A529D42-897C-4726-BEE8-899C6B734C0A}" presName="parTx" presStyleLbl="alignNode1" presStyleIdx="3" presStyleCnt="4">
        <dgm:presLayoutVars>
          <dgm:chMax val="0"/>
          <dgm:chPref val="0"/>
        </dgm:presLayoutVars>
      </dgm:prSet>
      <dgm:spPr/>
    </dgm:pt>
    <dgm:pt modelId="{321D0A2E-9360-4C83-9FE4-D5D741D7FA92}" type="pres">
      <dgm:prSet presAssocID="{4A529D42-897C-4726-BEE8-899C6B734C0A}" presName="desTx" presStyleLbl="alignAccFollowNode1" presStyleIdx="3" presStyleCnt="4">
        <dgm:presLayoutVars/>
      </dgm:prSet>
      <dgm:spPr/>
    </dgm:pt>
  </dgm:ptLst>
  <dgm:cxnLst>
    <dgm:cxn modelId="{DCACA114-957E-4B22-81EB-D1989913B8DB}" srcId="{94927973-A373-4B26-8F61-F02FAD01DE08}" destId="{4A529D42-897C-4726-BEE8-899C6B734C0A}" srcOrd="3" destOrd="0" parTransId="{3B69051A-3061-4843-B09F-9A97D77BA3FA}" sibTransId="{54B4F0AA-0859-4748-BBF5-5C350EE20804}"/>
    <dgm:cxn modelId="{B1377D34-0705-45EC-B83D-1C42147E6B50}" srcId="{4A529D42-897C-4726-BEE8-899C6B734C0A}" destId="{E00FC2C3-E759-419E-91B7-A49C284D8C4B}" srcOrd="0" destOrd="0" parTransId="{16C3CFED-5E51-463B-8198-47DD85C9C74F}" sibTransId="{B699A397-B0C5-496D-A5A1-68245FADE626}"/>
    <dgm:cxn modelId="{212F4A61-1CDE-4EAB-B2D5-CD863A0BB310}" type="presOf" srcId="{CC2295B0-608B-4B95-9530-BE7BE8BE05BB}" destId="{CB2E32E2-35AF-4054-907C-E42D726634E6}" srcOrd="0" destOrd="0" presId="urn:microsoft.com/office/officeart/2016/7/layout/HorizontalActionList"/>
    <dgm:cxn modelId="{BBFE3142-0651-4373-BEF1-6A8223019902}" type="presOf" srcId="{4A529D42-897C-4726-BEE8-899C6B734C0A}" destId="{604F0657-9A2C-4F31-882E-899E77188F3C}" srcOrd="0" destOrd="0" presId="urn:microsoft.com/office/officeart/2016/7/layout/HorizontalActionList"/>
    <dgm:cxn modelId="{8BEB9745-45C8-4B45-9524-4A89CB6E3CD7}" srcId="{CC2295B0-608B-4B95-9530-BE7BE8BE05BB}" destId="{B24E0853-5A28-4AD2-BD28-2A1BB113D450}" srcOrd="0" destOrd="0" parTransId="{30B55EE7-2B46-4058-8299-09789A7E53DD}" sibTransId="{474A9C43-7174-4669-A328-C0B7C49272B2}"/>
    <dgm:cxn modelId="{2ADAC178-30A7-4911-A63B-F6B8AE3EC3EF}" srcId="{5F94D762-DA43-4C79-8B43-2F39ED2011D8}" destId="{66E8B1AB-E8CC-44E4-9EE5-6C53FC6B7A39}" srcOrd="0" destOrd="0" parTransId="{155F3E51-C810-4AEC-BDE9-C5A2DF0B900F}" sibTransId="{570CDCF6-8F12-4EE1-82BC-746899B84811}"/>
    <dgm:cxn modelId="{2DD0017D-0B5E-4540-AC95-DC40D8875661}" srcId="{B095B0A5-6102-487A-A023-739D76AEC439}" destId="{A5D18304-DA1B-4C4A-87AE-920FCBAD47FD}" srcOrd="0" destOrd="0" parTransId="{6E9ADF8F-B60C-4F2D-9F4B-7DF199B4697E}" sibTransId="{877436C0-C0CF-4FE4-84FF-662A30231235}"/>
    <dgm:cxn modelId="{3EB8057F-50F2-48C3-9DCD-B7AB59298639}" srcId="{94927973-A373-4B26-8F61-F02FAD01DE08}" destId="{B095B0A5-6102-487A-A023-739D76AEC439}" srcOrd="0" destOrd="0" parTransId="{04268E45-7147-4D23-BECF-3276FE027936}" sibTransId="{9B50A1FD-63A5-431F-BEED-BC045CB25F75}"/>
    <dgm:cxn modelId="{AD135CA7-1203-42A4-B99D-823A29CD070E}" srcId="{94927973-A373-4B26-8F61-F02FAD01DE08}" destId="{CC2295B0-608B-4B95-9530-BE7BE8BE05BB}" srcOrd="2" destOrd="0" parTransId="{FC177B36-0346-4117-AB28-D57D351CB552}" sibTransId="{21D1D775-E6CB-448F-B19E-36C4AEA6685F}"/>
    <dgm:cxn modelId="{5A7C23B2-58A6-4563-8CB5-4C3DE16D6ED2}" srcId="{94927973-A373-4B26-8F61-F02FAD01DE08}" destId="{5F94D762-DA43-4C79-8B43-2F39ED2011D8}" srcOrd="1" destOrd="0" parTransId="{F4AFE9E7-24B0-4218-B637-D864A7FEA885}" sibTransId="{6065DF47-0FCF-4CE1-8F96-CC39C6508848}"/>
    <dgm:cxn modelId="{F42B05B5-6F6B-4A44-A1E5-849155C323C1}" type="presOf" srcId="{E00FC2C3-E759-419E-91B7-A49C284D8C4B}" destId="{321D0A2E-9360-4C83-9FE4-D5D741D7FA92}" srcOrd="0" destOrd="0" presId="urn:microsoft.com/office/officeart/2016/7/layout/HorizontalActionList"/>
    <dgm:cxn modelId="{0BB647BD-4698-4ABC-9A6A-A9D2CE7296F8}" type="presOf" srcId="{B24E0853-5A28-4AD2-BD28-2A1BB113D450}" destId="{15B02046-F4C3-4960-A642-139A326E0B5D}" srcOrd="0" destOrd="0" presId="urn:microsoft.com/office/officeart/2016/7/layout/HorizontalActionList"/>
    <dgm:cxn modelId="{934A8ABF-9890-4E19-8D75-1F0C3ACF7994}" type="presOf" srcId="{94927973-A373-4B26-8F61-F02FAD01DE08}" destId="{39D2D543-7F6E-43E1-A934-EFF39C558204}" srcOrd="0" destOrd="0" presId="urn:microsoft.com/office/officeart/2016/7/layout/HorizontalActionList"/>
    <dgm:cxn modelId="{307B50CB-4631-48E6-A0EC-4A54E0571B2E}" type="presOf" srcId="{A5D18304-DA1B-4C4A-87AE-920FCBAD47FD}" destId="{1D14C46B-EDD1-4B98-8DC4-CAC145AD7ECC}" srcOrd="0" destOrd="0" presId="urn:microsoft.com/office/officeart/2016/7/layout/HorizontalActionList"/>
    <dgm:cxn modelId="{A83D55D2-7F71-4CDF-9F95-43AF36E799D9}" type="presOf" srcId="{5F94D762-DA43-4C79-8B43-2F39ED2011D8}" destId="{CE1E9971-011B-46B1-88A2-9A1FE6DAAABD}" srcOrd="0" destOrd="0" presId="urn:microsoft.com/office/officeart/2016/7/layout/HorizontalActionList"/>
    <dgm:cxn modelId="{CA23ECEB-78A7-4B6D-83D5-238B73EF7F9F}" type="presOf" srcId="{B095B0A5-6102-487A-A023-739D76AEC439}" destId="{6AC8E546-34DA-44FD-AA1A-B04283CA3DC9}" srcOrd="0" destOrd="0" presId="urn:microsoft.com/office/officeart/2016/7/layout/HorizontalActionList"/>
    <dgm:cxn modelId="{70156AF4-D314-4D27-917F-4DEB315F8513}" type="presOf" srcId="{66E8B1AB-E8CC-44E4-9EE5-6C53FC6B7A39}" destId="{3CAB5B68-5205-480D-A6B6-FC355631298F}" srcOrd="0" destOrd="0" presId="urn:microsoft.com/office/officeart/2016/7/layout/HorizontalActionList"/>
    <dgm:cxn modelId="{18212E26-CDDB-4A37-B53F-46294E27ADD8}" type="presParOf" srcId="{39D2D543-7F6E-43E1-A934-EFF39C558204}" destId="{334FD886-DB59-4411-B1F2-2FFCD0A9450B}" srcOrd="0" destOrd="0" presId="urn:microsoft.com/office/officeart/2016/7/layout/HorizontalActionList"/>
    <dgm:cxn modelId="{13CDE754-5780-42D5-B864-B387728B8135}" type="presParOf" srcId="{334FD886-DB59-4411-B1F2-2FFCD0A9450B}" destId="{6AC8E546-34DA-44FD-AA1A-B04283CA3DC9}" srcOrd="0" destOrd="0" presId="urn:microsoft.com/office/officeart/2016/7/layout/HorizontalActionList"/>
    <dgm:cxn modelId="{5C48541A-7036-4D01-8E87-B570DF4CC17E}" type="presParOf" srcId="{334FD886-DB59-4411-B1F2-2FFCD0A9450B}" destId="{1D14C46B-EDD1-4B98-8DC4-CAC145AD7ECC}" srcOrd="1" destOrd="0" presId="urn:microsoft.com/office/officeart/2016/7/layout/HorizontalActionList"/>
    <dgm:cxn modelId="{3B3EEEC2-0A08-4BA5-A204-E55727CE4C8F}" type="presParOf" srcId="{39D2D543-7F6E-43E1-A934-EFF39C558204}" destId="{4E400F31-B1A4-4233-AC97-E80002595F9D}" srcOrd="1" destOrd="0" presId="urn:microsoft.com/office/officeart/2016/7/layout/HorizontalActionList"/>
    <dgm:cxn modelId="{20AD7824-5AFE-4188-8A42-B8729FD8C253}" type="presParOf" srcId="{39D2D543-7F6E-43E1-A934-EFF39C558204}" destId="{9E6BB2E6-D7EC-48A6-9EBF-345ABC7844FA}" srcOrd="2" destOrd="0" presId="urn:microsoft.com/office/officeart/2016/7/layout/HorizontalActionList"/>
    <dgm:cxn modelId="{C53D1B7E-E1A0-46B5-B5D4-AB2A65309D76}" type="presParOf" srcId="{9E6BB2E6-D7EC-48A6-9EBF-345ABC7844FA}" destId="{CE1E9971-011B-46B1-88A2-9A1FE6DAAABD}" srcOrd="0" destOrd="0" presId="urn:microsoft.com/office/officeart/2016/7/layout/HorizontalActionList"/>
    <dgm:cxn modelId="{5932E547-1516-4BC6-901E-641D05B7A7B5}" type="presParOf" srcId="{9E6BB2E6-D7EC-48A6-9EBF-345ABC7844FA}" destId="{3CAB5B68-5205-480D-A6B6-FC355631298F}" srcOrd="1" destOrd="0" presId="urn:microsoft.com/office/officeart/2016/7/layout/HorizontalActionList"/>
    <dgm:cxn modelId="{83BACE3C-05C8-4D18-B826-4C8335EF8179}" type="presParOf" srcId="{39D2D543-7F6E-43E1-A934-EFF39C558204}" destId="{56056384-85B9-4056-BC8A-5018872C07E3}" srcOrd="3" destOrd="0" presId="urn:microsoft.com/office/officeart/2016/7/layout/HorizontalActionList"/>
    <dgm:cxn modelId="{5FC06767-1C99-4126-9246-FAFEC9708034}" type="presParOf" srcId="{39D2D543-7F6E-43E1-A934-EFF39C558204}" destId="{E02C2E62-939A-43D5-9FC9-B53279CBF84E}" srcOrd="4" destOrd="0" presId="urn:microsoft.com/office/officeart/2016/7/layout/HorizontalActionList"/>
    <dgm:cxn modelId="{4004FCDD-F440-4B48-956D-D212E2B350DD}" type="presParOf" srcId="{E02C2E62-939A-43D5-9FC9-B53279CBF84E}" destId="{CB2E32E2-35AF-4054-907C-E42D726634E6}" srcOrd="0" destOrd="0" presId="urn:microsoft.com/office/officeart/2016/7/layout/HorizontalActionList"/>
    <dgm:cxn modelId="{CF5C6519-90EB-4A6E-B98A-EFB8316AB1BB}" type="presParOf" srcId="{E02C2E62-939A-43D5-9FC9-B53279CBF84E}" destId="{15B02046-F4C3-4960-A642-139A326E0B5D}" srcOrd="1" destOrd="0" presId="urn:microsoft.com/office/officeart/2016/7/layout/HorizontalActionList"/>
    <dgm:cxn modelId="{676C8449-778D-433C-83BF-27071AC389E4}" type="presParOf" srcId="{39D2D543-7F6E-43E1-A934-EFF39C558204}" destId="{38B45015-6521-48AE-8CF0-142BD3C400EA}" srcOrd="5" destOrd="0" presId="urn:microsoft.com/office/officeart/2016/7/layout/HorizontalActionList"/>
    <dgm:cxn modelId="{3F50C15E-97A4-4943-AE92-C824037A13AB}" type="presParOf" srcId="{39D2D543-7F6E-43E1-A934-EFF39C558204}" destId="{8277E6DB-263A-44F9-B952-F19586F934B6}" srcOrd="6" destOrd="0" presId="urn:microsoft.com/office/officeart/2016/7/layout/HorizontalActionList"/>
    <dgm:cxn modelId="{37C66551-D0EC-424F-81CE-A843F34438C1}" type="presParOf" srcId="{8277E6DB-263A-44F9-B952-F19586F934B6}" destId="{604F0657-9A2C-4F31-882E-899E77188F3C}" srcOrd="0" destOrd="0" presId="urn:microsoft.com/office/officeart/2016/7/layout/HorizontalActionList"/>
    <dgm:cxn modelId="{EF19BF1A-3D4C-4986-8807-445CA043139F}" type="presParOf" srcId="{8277E6DB-263A-44F9-B952-F19586F934B6}" destId="{321D0A2E-9360-4C83-9FE4-D5D741D7FA92}"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AB4D9-63AA-4953-A68D-46D1DBAA5451}">
      <dsp:nvSpPr>
        <dsp:cNvPr id="0" name=""/>
        <dsp:cNvSpPr/>
      </dsp:nvSpPr>
      <dsp:spPr>
        <a:xfrm>
          <a:off x="0" y="174509"/>
          <a:ext cx="4872038" cy="206973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Completing tasks set be teachers only forms a small part of a successful student's private study.  </a:t>
          </a:r>
          <a:endParaRPr lang="en-US" sz="2900" kern="1200" dirty="0"/>
        </a:p>
      </dsp:txBody>
      <dsp:txXfrm>
        <a:off x="101036" y="275545"/>
        <a:ext cx="4669966" cy="1867658"/>
      </dsp:txXfrm>
    </dsp:sp>
    <dsp:sp modelId="{B4CB933F-0B0C-41CB-A2B1-93A1B19E0B08}">
      <dsp:nvSpPr>
        <dsp:cNvPr id="0" name=""/>
        <dsp:cNvSpPr/>
      </dsp:nvSpPr>
      <dsp:spPr>
        <a:xfrm>
          <a:off x="0" y="2327760"/>
          <a:ext cx="4872038" cy="206973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Private study is more about setting yourself work.</a:t>
          </a:r>
          <a:endParaRPr lang="en-US" sz="2900" kern="1200"/>
        </a:p>
      </dsp:txBody>
      <dsp:txXfrm>
        <a:off x="101036" y="2428796"/>
        <a:ext cx="4669966" cy="1867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8E546-34DA-44FD-AA1A-B04283CA3DC9}">
      <dsp:nvSpPr>
        <dsp:cNvPr id="0" name=""/>
        <dsp:cNvSpPr/>
      </dsp:nvSpPr>
      <dsp:spPr>
        <a:xfrm>
          <a:off x="6768" y="905192"/>
          <a:ext cx="1973094" cy="59192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5918" tIns="155918" rIns="155918" bIns="155918" numCol="1" spcCol="1270" anchor="ctr" anchorCtr="0">
          <a:noAutofit/>
        </a:bodyPr>
        <a:lstStyle/>
        <a:p>
          <a:pPr marL="0" lvl="0" indent="0" algn="ctr" defTabSz="844550">
            <a:lnSpc>
              <a:spcPct val="90000"/>
            </a:lnSpc>
            <a:spcBef>
              <a:spcPct val="0"/>
            </a:spcBef>
            <a:spcAft>
              <a:spcPct val="35000"/>
            </a:spcAft>
            <a:buNone/>
          </a:pPr>
          <a:r>
            <a:rPr lang="en-US" sz="1900" kern="1200" dirty="0"/>
            <a:t>Triggers</a:t>
          </a:r>
        </a:p>
      </dsp:txBody>
      <dsp:txXfrm>
        <a:off x="6768" y="905192"/>
        <a:ext cx="1973094" cy="591928"/>
      </dsp:txXfrm>
    </dsp:sp>
    <dsp:sp modelId="{1D14C46B-EDD1-4B98-8DC4-CAC145AD7ECC}">
      <dsp:nvSpPr>
        <dsp:cNvPr id="0" name=""/>
        <dsp:cNvSpPr/>
      </dsp:nvSpPr>
      <dsp:spPr>
        <a:xfrm>
          <a:off x="6768" y="1497121"/>
          <a:ext cx="1973094" cy="2123649"/>
        </a:xfrm>
        <a:prstGeom prst="rect">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898" tIns="194898" rIns="194898" bIns="194898" numCol="1" spcCol="1270" anchor="t" anchorCtr="0">
          <a:noAutofit/>
        </a:bodyPr>
        <a:lstStyle/>
        <a:p>
          <a:pPr marL="0" lvl="0" indent="0" algn="l" defTabSz="666750">
            <a:lnSpc>
              <a:spcPct val="90000"/>
            </a:lnSpc>
            <a:spcBef>
              <a:spcPct val="0"/>
            </a:spcBef>
            <a:spcAft>
              <a:spcPct val="35000"/>
            </a:spcAft>
            <a:buNone/>
          </a:pPr>
          <a:r>
            <a:rPr lang="en-US" sz="1500" kern="1200" dirty="0"/>
            <a:t>You need to have a trigger, e.g. when lessons start and I am free I am going to go to the study centre.</a:t>
          </a:r>
        </a:p>
      </dsp:txBody>
      <dsp:txXfrm>
        <a:off x="6768" y="1497121"/>
        <a:ext cx="1973094" cy="2123649"/>
      </dsp:txXfrm>
    </dsp:sp>
    <dsp:sp modelId="{CE1E9971-011B-46B1-88A2-9A1FE6DAAABD}">
      <dsp:nvSpPr>
        <dsp:cNvPr id="0" name=""/>
        <dsp:cNvSpPr/>
      </dsp:nvSpPr>
      <dsp:spPr>
        <a:xfrm>
          <a:off x="2087757" y="905192"/>
          <a:ext cx="1973094" cy="59192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5918" tIns="155918" rIns="155918" bIns="155918" numCol="1" spcCol="1270" anchor="ctr" anchorCtr="0">
          <a:noAutofit/>
        </a:bodyPr>
        <a:lstStyle/>
        <a:p>
          <a:pPr marL="0" lvl="0" indent="0" algn="ctr" defTabSz="844550">
            <a:lnSpc>
              <a:spcPct val="90000"/>
            </a:lnSpc>
            <a:spcBef>
              <a:spcPct val="0"/>
            </a:spcBef>
            <a:spcAft>
              <a:spcPct val="35000"/>
            </a:spcAft>
            <a:buNone/>
          </a:pPr>
          <a:r>
            <a:rPr lang="en-US" sz="1900" kern="1200"/>
            <a:t>Know</a:t>
          </a:r>
        </a:p>
      </dsp:txBody>
      <dsp:txXfrm>
        <a:off x="2087757" y="905192"/>
        <a:ext cx="1973094" cy="591928"/>
      </dsp:txXfrm>
    </dsp:sp>
    <dsp:sp modelId="{3CAB5B68-5205-480D-A6B6-FC355631298F}">
      <dsp:nvSpPr>
        <dsp:cNvPr id="0" name=""/>
        <dsp:cNvSpPr/>
      </dsp:nvSpPr>
      <dsp:spPr>
        <a:xfrm>
          <a:off x="2087757" y="1497121"/>
          <a:ext cx="1973094" cy="2123649"/>
        </a:xfrm>
        <a:prstGeom prst="rect">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898" tIns="194898" rIns="194898" bIns="194898" numCol="1" spcCol="1270" anchor="t" anchorCtr="0">
          <a:noAutofit/>
        </a:bodyPr>
        <a:lstStyle/>
        <a:p>
          <a:pPr marL="0" lvl="0" indent="0" algn="l" defTabSz="666750">
            <a:lnSpc>
              <a:spcPct val="90000"/>
            </a:lnSpc>
            <a:spcBef>
              <a:spcPct val="0"/>
            </a:spcBef>
            <a:spcAft>
              <a:spcPct val="35000"/>
            </a:spcAft>
            <a:buNone/>
          </a:pPr>
          <a:r>
            <a:rPr lang="en-US" sz="1500" kern="1200"/>
            <a:t>Know what you want to achieve in the time you have. Set yourself a task.</a:t>
          </a:r>
        </a:p>
      </dsp:txBody>
      <dsp:txXfrm>
        <a:off x="2087757" y="1497121"/>
        <a:ext cx="1973094" cy="2123649"/>
      </dsp:txXfrm>
    </dsp:sp>
    <dsp:sp modelId="{CB2E32E2-35AF-4054-907C-E42D726634E6}">
      <dsp:nvSpPr>
        <dsp:cNvPr id="0" name=""/>
        <dsp:cNvSpPr/>
      </dsp:nvSpPr>
      <dsp:spPr>
        <a:xfrm>
          <a:off x="4168747" y="905192"/>
          <a:ext cx="1973094" cy="59192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5918" tIns="155918" rIns="155918" bIns="155918" numCol="1" spcCol="1270" anchor="ctr" anchorCtr="0">
          <a:noAutofit/>
        </a:bodyPr>
        <a:lstStyle/>
        <a:p>
          <a:pPr marL="0" lvl="0" indent="0" algn="ctr" defTabSz="844550">
            <a:lnSpc>
              <a:spcPct val="90000"/>
            </a:lnSpc>
            <a:spcBef>
              <a:spcPct val="0"/>
            </a:spcBef>
            <a:spcAft>
              <a:spcPct val="35000"/>
            </a:spcAft>
            <a:buNone/>
          </a:pPr>
          <a:r>
            <a:rPr lang="en-US" sz="1900" kern="1200"/>
            <a:t>Reward</a:t>
          </a:r>
        </a:p>
      </dsp:txBody>
      <dsp:txXfrm>
        <a:off x="4168747" y="905192"/>
        <a:ext cx="1973094" cy="591928"/>
      </dsp:txXfrm>
    </dsp:sp>
    <dsp:sp modelId="{15B02046-F4C3-4960-A642-139A326E0B5D}">
      <dsp:nvSpPr>
        <dsp:cNvPr id="0" name=""/>
        <dsp:cNvSpPr/>
      </dsp:nvSpPr>
      <dsp:spPr>
        <a:xfrm>
          <a:off x="4168747" y="1497121"/>
          <a:ext cx="1973094" cy="2123649"/>
        </a:xfrm>
        <a:prstGeom prst="rect">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898" tIns="194898" rIns="194898" bIns="194898" numCol="1" spcCol="1270" anchor="t" anchorCtr="0">
          <a:noAutofit/>
        </a:bodyPr>
        <a:lstStyle/>
        <a:p>
          <a:pPr marL="0" lvl="0" indent="0" algn="l" defTabSz="666750">
            <a:lnSpc>
              <a:spcPct val="90000"/>
            </a:lnSpc>
            <a:spcBef>
              <a:spcPct val="0"/>
            </a:spcBef>
            <a:spcAft>
              <a:spcPct val="35000"/>
            </a:spcAft>
            <a:buNone/>
          </a:pPr>
          <a:r>
            <a:rPr lang="en-US" sz="1500" kern="1200"/>
            <a:t>Reward yourself afterwards (not before!)  – a cup of coffee, say well done to yourself.</a:t>
          </a:r>
        </a:p>
      </dsp:txBody>
      <dsp:txXfrm>
        <a:off x="4168747" y="1497121"/>
        <a:ext cx="1973094" cy="2123649"/>
      </dsp:txXfrm>
    </dsp:sp>
    <dsp:sp modelId="{604F0657-9A2C-4F31-882E-899E77188F3C}">
      <dsp:nvSpPr>
        <dsp:cNvPr id="0" name=""/>
        <dsp:cNvSpPr/>
      </dsp:nvSpPr>
      <dsp:spPr>
        <a:xfrm>
          <a:off x="6249736" y="905192"/>
          <a:ext cx="1973094" cy="59192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5918" tIns="155918" rIns="155918" bIns="155918" numCol="1" spcCol="1270" anchor="ctr" anchorCtr="0">
          <a:noAutofit/>
        </a:bodyPr>
        <a:lstStyle/>
        <a:p>
          <a:pPr marL="0" lvl="0" indent="0" algn="ctr" defTabSz="844550">
            <a:lnSpc>
              <a:spcPct val="90000"/>
            </a:lnSpc>
            <a:spcBef>
              <a:spcPct val="0"/>
            </a:spcBef>
            <a:spcAft>
              <a:spcPct val="35000"/>
            </a:spcAft>
            <a:buNone/>
          </a:pPr>
          <a:r>
            <a:rPr lang="en-US" sz="1900" kern="1200"/>
            <a:t>Recognise</a:t>
          </a:r>
        </a:p>
      </dsp:txBody>
      <dsp:txXfrm>
        <a:off x="6249736" y="905192"/>
        <a:ext cx="1973094" cy="591928"/>
      </dsp:txXfrm>
    </dsp:sp>
    <dsp:sp modelId="{321D0A2E-9360-4C83-9FE4-D5D741D7FA92}">
      <dsp:nvSpPr>
        <dsp:cNvPr id="0" name=""/>
        <dsp:cNvSpPr/>
      </dsp:nvSpPr>
      <dsp:spPr>
        <a:xfrm>
          <a:off x="6249736" y="1497121"/>
          <a:ext cx="1973094" cy="2123649"/>
        </a:xfrm>
        <a:prstGeom prst="rect">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898" tIns="194898" rIns="194898" bIns="194898" numCol="1" spcCol="1270" anchor="t" anchorCtr="0">
          <a:noAutofit/>
        </a:bodyPr>
        <a:lstStyle/>
        <a:p>
          <a:pPr marL="0" lvl="0" indent="0" algn="l" defTabSz="666750">
            <a:lnSpc>
              <a:spcPct val="90000"/>
            </a:lnSpc>
            <a:spcBef>
              <a:spcPct val="0"/>
            </a:spcBef>
            <a:spcAft>
              <a:spcPct val="35000"/>
            </a:spcAft>
            <a:buNone/>
          </a:pPr>
          <a:r>
            <a:rPr lang="en-US" sz="1500" kern="1200"/>
            <a:t>Recognise your blockers!!!!</a:t>
          </a:r>
        </a:p>
      </dsp:txBody>
      <dsp:txXfrm>
        <a:off x="6249736" y="1497121"/>
        <a:ext cx="1973094" cy="21236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CA958-B154-45DF-96FB-D9C8290C902C}" type="datetimeFigureOut">
              <a:rPr lang="en-GB" smtClean="0"/>
              <a:t>18/09/2022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93B07-DD8F-4EAE-BC67-8CFB1ACD7238}" type="slidenum">
              <a:rPr lang="en-GB" smtClean="0"/>
              <a:t>‹#›</a:t>
            </a:fld>
            <a:endParaRPr lang="en-GB"/>
          </a:p>
        </p:txBody>
      </p:sp>
    </p:spTree>
    <p:extLst>
      <p:ext uri="{BB962C8B-B14F-4D97-AF65-F5344CB8AC3E}">
        <p14:creationId xmlns:p14="http://schemas.microsoft.com/office/powerpoint/2010/main" val="224794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393B07-DD8F-4EAE-BC67-8CFB1ACD7238}" type="slidenum">
              <a:rPr lang="en-GB" smtClean="0"/>
              <a:t>1</a:t>
            </a:fld>
            <a:endParaRPr lang="en-GB"/>
          </a:p>
        </p:txBody>
      </p:sp>
    </p:spTree>
    <p:extLst>
      <p:ext uri="{BB962C8B-B14F-4D97-AF65-F5344CB8AC3E}">
        <p14:creationId xmlns:p14="http://schemas.microsoft.com/office/powerpoint/2010/main" val="406445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have decided to come into the 6</a:t>
            </a:r>
            <a:r>
              <a:rPr lang="en-GB" baseline="30000" dirty="0"/>
              <a:t>th</a:t>
            </a:r>
            <a:r>
              <a:rPr lang="en-GB" dirty="0"/>
              <a:t> Form at Bishop Stopford School. Why?  Speed dating.  You will have 30 seconds to answer the question that appears and then you must listen while you ‘date’ answers the next question.</a:t>
            </a:r>
          </a:p>
        </p:txBody>
      </p:sp>
      <p:sp>
        <p:nvSpPr>
          <p:cNvPr id="4" name="Slide Number Placeholder 3"/>
          <p:cNvSpPr>
            <a:spLocks noGrp="1"/>
          </p:cNvSpPr>
          <p:nvPr>
            <p:ph type="sldNum" sz="quarter" idx="10"/>
          </p:nvPr>
        </p:nvSpPr>
        <p:spPr/>
        <p:txBody>
          <a:bodyPr/>
          <a:lstStyle/>
          <a:p>
            <a:fld id="{680B5B6B-C3CB-4A1A-8E21-94E47846F63B}" type="slidenum">
              <a:rPr lang="en-GB" smtClean="0"/>
              <a:t>3</a:t>
            </a:fld>
            <a:endParaRPr lang="en-GB"/>
          </a:p>
        </p:txBody>
      </p:sp>
    </p:spTree>
    <p:extLst>
      <p:ext uri="{BB962C8B-B14F-4D97-AF65-F5344CB8AC3E}">
        <p14:creationId xmlns:p14="http://schemas.microsoft.com/office/powerpoint/2010/main" val="21330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95279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453798-134A-4644-9BE9-7676AD0293F7}" type="datetimeFigureOut">
              <a:rPr lang="en-GB" smtClean="0"/>
              <a:t>18/09/2022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23978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80398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2768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51812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776366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4156144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452133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37346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86549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00676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453798-134A-4644-9BE9-7676AD0293F7}" type="datetimeFigureOut">
              <a:rPr lang="en-GB" smtClean="0"/>
              <a:t>18/09/2022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25182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453798-134A-4644-9BE9-7676AD0293F7}" type="datetimeFigureOut">
              <a:rPr lang="en-GB" smtClean="0"/>
              <a:t>18/09/2022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89699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9457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25399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48276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453798-134A-4644-9BE9-7676AD0293F7}" type="datetimeFigureOut">
              <a:rPr lang="en-GB" smtClean="0"/>
              <a:t>18/09/2022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35188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453798-134A-4644-9BE9-7676AD0293F7}" type="datetimeFigureOut">
              <a:rPr lang="en-GB" smtClean="0"/>
              <a:t>18/09/2022</a:t>
            </a:fld>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6F9B959-A533-4307-A88B-843A8946E5DE}" type="slidenum">
              <a:rPr lang="en-GB" smtClean="0"/>
              <a:t>‹#›</a:t>
            </a:fld>
            <a:endParaRPr lang="en-GB"/>
          </a:p>
        </p:txBody>
      </p:sp>
      <p:pic>
        <p:nvPicPr>
          <p:cNvPr id="13" name="Picture 2">
            <a:extLst>
              <a:ext uri="{FF2B5EF4-FFF2-40B4-BE49-F238E27FC236}">
                <a16:creationId xmlns:a16="http://schemas.microsoft.com/office/drawing/2014/main" id="{78B49F6D-6A49-4A05-9DBD-EA43A7C0A7AF}"/>
              </a:ext>
            </a:extLst>
          </p:cNvPr>
          <p:cNvPicPr>
            <a:picLocks noChangeAspect="1" noChangeArrowheads="1"/>
          </p:cNvPicPr>
          <p:nvPr userDrawn="1"/>
        </p:nvPicPr>
        <p:blipFill>
          <a:blip r:embed="rId19">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43608" y="0"/>
            <a:ext cx="7101407" cy="710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932236"/>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netsixthform.co.uk/resources/browse?category%5b%5d=135&amp;free=0"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KwIiJjIbdAhWS6aQKHQieAMEQjRx6BAgBEAU&amp;url=http://www.vespa.com/uk_EN&amp;psig=AOvVaw2GIXDqxsalR8B7cAGWETfg&amp;ust=1535214010562510"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9"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1"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3"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7"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8638EECA-E21F-4888-AF23-28AB60DABF02}"/>
              </a:ext>
            </a:extLst>
          </p:cNvPr>
          <p:cNvSpPr>
            <a:spLocks noGrp="1"/>
          </p:cNvSpPr>
          <p:nvPr>
            <p:ph type="body" idx="1"/>
          </p:nvPr>
        </p:nvSpPr>
        <p:spPr>
          <a:xfrm>
            <a:off x="866216" y="4777380"/>
            <a:ext cx="5231183" cy="861420"/>
          </a:xfrm>
        </p:spPr>
        <p:txBody>
          <a:bodyPr vert="horz" lIns="91440" tIns="45720" rIns="91440" bIns="45720" rtlCol="0" anchor="t">
            <a:normAutofit/>
          </a:bodyPr>
          <a:lstStyle/>
          <a:p>
            <a:pPr defTabSz="457200"/>
            <a:r>
              <a:rPr lang="en-US" b="0" i="0" kern="1200" cap="all" dirty="0">
                <a:solidFill>
                  <a:schemeClr val="tx1">
                    <a:lumMod val="85000"/>
                    <a:lumOff val="15000"/>
                  </a:schemeClr>
                </a:solidFill>
                <a:latin typeface="+mj-lt"/>
                <a:ea typeface="+mj-ea"/>
                <a:cs typeface="+mj-cs"/>
              </a:rPr>
              <a:t>How to be successful </a:t>
            </a:r>
            <a:r>
              <a:rPr lang="en-US" b="0" i="0" kern="1200" cap="all">
                <a:solidFill>
                  <a:schemeClr val="tx1">
                    <a:lumMod val="85000"/>
                    <a:lumOff val="15000"/>
                  </a:schemeClr>
                </a:solidFill>
                <a:latin typeface="+mj-lt"/>
                <a:ea typeface="+mj-ea"/>
                <a:cs typeface="+mj-cs"/>
              </a:rPr>
              <a:t>at A levels</a:t>
            </a:r>
            <a:endParaRPr lang="en-US" b="0" i="0" kern="1200" cap="all" dirty="0">
              <a:solidFill>
                <a:schemeClr val="tx1">
                  <a:lumMod val="85000"/>
                  <a:lumOff val="15000"/>
                </a:schemeClr>
              </a:solidFill>
              <a:latin typeface="+mj-lt"/>
              <a:ea typeface="+mj-ea"/>
              <a:cs typeface="+mj-cs"/>
            </a:endParaRPr>
          </a:p>
        </p:txBody>
      </p:sp>
      <p:sp>
        <p:nvSpPr>
          <p:cNvPr id="2" name="Title 1">
            <a:extLst>
              <a:ext uri="{FF2B5EF4-FFF2-40B4-BE49-F238E27FC236}">
                <a16:creationId xmlns:a16="http://schemas.microsoft.com/office/drawing/2014/main" id="{3EB9D03F-695A-4D0C-A3AB-CE4346C48D21}"/>
              </a:ext>
            </a:extLst>
          </p:cNvPr>
          <p:cNvSpPr>
            <a:spLocks noGrp="1"/>
          </p:cNvSpPr>
          <p:nvPr>
            <p:ph type="title"/>
          </p:nvPr>
        </p:nvSpPr>
        <p:spPr>
          <a:xfrm>
            <a:off x="866216" y="1447800"/>
            <a:ext cx="5231186" cy="3329581"/>
          </a:xfrm>
        </p:spPr>
        <p:txBody>
          <a:bodyPr vert="horz" lIns="91440" tIns="45720" rIns="91440" bIns="45720" rtlCol="0" anchor="b">
            <a:normAutofit/>
          </a:bodyPr>
          <a:lstStyle/>
          <a:p>
            <a:pPr defTabSz="457200">
              <a:lnSpc>
                <a:spcPct val="90000"/>
              </a:lnSpc>
            </a:pPr>
            <a:r>
              <a:rPr lang="en-US" sz="7200" b="0" i="0" kern="1200" dirty="0">
                <a:solidFill>
                  <a:schemeClr val="tx2"/>
                </a:solidFill>
                <a:latin typeface="+mj-lt"/>
                <a:ea typeface="+mj-ea"/>
                <a:cs typeface="+mj-cs"/>
              </a:rPr>
              <a:t>The A-Level Mindset</a:t>
            </a:r>
          </a:p>
        </p:txBody>
      </p:sp>
      <p:sp>
        <p:nvSpPr>
          <p:cNvPr id="26" name="Rectangle 2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36074080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8" name="Oval 1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2" name="Picture 2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4" name="Rectangle 2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6" name="Rectangle 25">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0" name="Freeform: Shape 29">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25B26A2A-B7F1-43D5-B14E-B1570AF53FB2}"/>
              </a:ext>
            </a:extLst>
          </p:cNvPr>
          <p:cNvSpPr txBox="1"/>
          <p:nvPr/>
        </p:nvSpPr>
        <p:spPr>
          <a:xfrm>
            <a:off x="3903081" y="1645920"/>
            <a:ext cx="4439628" cy="447082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4000" dirty="0">
                <a:latin typeface="+mj-lt"/>
                <a:ea typeface="+mj-ea"/>
                <a:cs typeface="+mj-cs"/>
                <a:hlinkClick r:id="rId6"/>
              </a:rPr>
              <a:t>Resources Search Results | Net Sixth Form</a:t>
            </a:r>
            <a:endParaRPr lang="en-US" sz="4000"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9" name="TextBox 8">
            <a:extLst>
              <a:ext uri="{FF2B5EF4-FFF2-40B4-BE49-F238E27FC236}">
                <a16:creationId xmlns:a16="http://schemas.microsoft.com/office/drawing/2014/main" id="{ED4257AA-F40D-42F1-9B0B-D67A5E464A23}"/>
              </a:ext>
            </a:extLst>
          </p:cNvPr>
          <p:cNvSpPr txBox="1"/>
          <p:nvPr/>
        </p:nvSpPr>
        <p:spPr>
          <a:xfrm>
            <a:off x="4043402" y="4325031"/>
            <a:ext cx="4990469" cy="2139047"/>
          </a:xfrm>
          <a:prstGeom prst="rect">
            <a:avLst/>
          </a:prstGeom>
          <a:noFill/>
        </p:spPr>
        <p:txBody>
          <a:bodyPr wrap="none" rtlCol="0">
            <a:spAutoFit/>
          </a:bodyPr>
          <a:lstStyle/>
          <a:p>
            <a:pPr>
              <a:spcAft>
                <a:spcPts val="600"/>
              </a:spcAft>
            </a:pPr>
            <a:r>
              <a:rPr lang="en-US" dirty="0"/>
              <a:t>BSS28 Year 12 Videos – </a:t>
            </a:r>
          </a:p>
          <a:p>
            <a:pPr>
              <a:spcAft>
                <a:spcPts val="600"/>
              </a:spcAft>
            </a:pPr>
            <a:r>
              <a:rPr lang="en-US" dirty="0"/>
              <a:t>A foundation for Year 13 (4 minutes)</a:t>
            </a:r>
          </a:p>
          <a:p>
            <a:pPr>
              <a:spcAft>
                <a:spcPts val="600"/>
              </a:spcAft>
            </a:pPr>
            <a:endParaRPr lang="en-US" dirty="0"/>
          </a:p>
          <a:p>
            <a:pPr>
              <a:spcAft>
                <a:spcPts val="600"/>
              </a:spcAft>
            </a:pPr>
            <a:r>
              <a:rPr lang="en-US" dirty="0"/>
              <a:t>They talk about not being in school, you </a:t>
            </a:r>
          </a:p>
          <a:p>
            <a:pPr>
              <a:spcAft>
                <a:spcPts val="600"/>
              </a:spcAft>
            </a:pPr>
            <a:r>
              <a:rPr lang="en-US" dirty="0"/>
              <a:t>are in school but still need to use your time </a:t>
            </a:r>
          </a:p>
          <a:p>
            <a:pPr>
              <a:spcAft>
                <a:spcPts val="600"/>
              </a:spcAft>
            </a:pPr>
            <a:r>
              <a:rPr lang="en-US" dirty="0"/>
              <a:t>wisely in the same way.</a:t>
            </a:r>
            <a:endParaRPr lang="en-GB" dirty="0"/>
          </a:p>
        </p:txBody>
      </p:sp>
    </p:spTree>
    <p:extLst>
      <p:ext uri="{BB962C8B-B14F-4D97-AF65-F5344CB8AC3E}">
        <p14:creationId xmlns:p14="http://schemas.microsoft.com/office/powerpoint/2010/main" val="138967835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69C02-5A79-490F-A306-171311468D82}"/>
              </a:ext>
            </a:extLst>
          </p:cNvPr>
          <p:cNvSpPr>
            <a:spLocks noGrp="1"/>
          </p:cNvSpPr>
          <p:nvPr>
            <p:ph idx="1"/>
          </p:nvPr>
        </p:nvSpPr>
        <p:spPr>
          <a:xfrm>
            <a:off x="457200" y="476672"/>
            <a:ext cx="8229600" cy="5904656"/>
          </a:xfrm>
        </p:spPr>
        <p:txBody>
          <a:bodyPr>
            <a:normAutofit fontScale="92500" lnSpcReduction="20000"/>
          </a:bodyPr>
          <a:lstStyle/>
          <a:p>
            <a:r>
              <a:rPr lang="en-GB" sz="3600" dirty="0"/>
              <a:t>Most people are the average of the 5 people they spend the most time with!!!!!!  Are the people you spent your time with helping you or hindering you?</a:t>
            </a:r>
          </a:p>
          <a:p>
            <a:endParaRPr lang="en-GB" sz="3600" dirty="0"/>
          </a:p>
          <a:p>
            <a:r>
              <a:rPr lang="en-GB" sz="3600" dirty="0"/>
              <a:t>Students who surround themselves with hard working people get better grades! </a:t>
            </a:r>
          </a:p>
          <a:p>
            <a:endParaRPr lang="en-GB" sz="3600" dirty="0"/>
          </a:p>
          <a:p>
            <a:r>
              <a:rPr lang="en-GB" sz="3600" dirty="0"/>
              <a:t>Study, like any challenge, is as much about mastering yourself as it is about mastering the subject.  </a:t>
            </a:r>
          </a:p>
          <a:p>
            <a:endParaRPr lang="en-GB" dirty="0"/>
          </a:p>
          <a:p>
            <a:endParaRPr lang="en-GB" dirty="0"/>
          </a:p>
          <a:p>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39235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F289-C00D-4441-93E9-3910DD27018D}"/>
              </a:ext>
            </a:extLst>
          </p:cNvPr>
          <p:cNvSpPr>
            <a:spLocks noGrp="1"/>
          </p:cNvSpPr>
          <p:nvPr>
            <p:ph type="title"/>
          </p:nvPr>
        </p:nvSpPr>
        <p:spPr>
          <a:xfrm>
            <a:off x="410271" y="347258"/>
            <a:ext cx="8047730" cy="1400530"/>
          </a:xfrm>
        </p:spPr>
        <p:txBody>
          <a:bodyPr vert="horz" lIns="91440" tIns="45720" rIns="91440" bIns="45720" rtlCol="0" anchor="ctr">
            <a:normAutofit/>
          </a:bodyPr>
          <a:lstStyle/>
          <a:p>
            <a:pPr>
              <a:lnSpc>
                <a:spcPct val="90000"/>
              </a:lnSpc>
            </a:pPr>
            <a:r>
              <a:rPr lang="en-GB" sz="3700" dirty="0"/>
              <a:t>Don’t panic - You will have to train for this!!!!</a:t>
            </a:r>
          </a:p>
        </p:txBody>
      </p:sp>
      <p:sp>
        <p:nvSpPr>
          <p:cNvPr id="6" name="Rectangle 5">
            <a:extLst>
              <a:ext uri="{FF2B5EF4-FFF2-40B4-BE49-F238E27FC236}">
                <a16:creationId xmlns:a16="http://schemas.microsoft.com/office/drawing/2014/main" id="{C59CFB74-3483-4A47-8BFF-22C8DBD2D557}"/>
              </a:ext>
            </a:extLst>
          </p:cNvPr>
          <p:cNvSpPr/>
          <p:nvPr/>
        </p:nvSpPr>
        <p:spPr>
          <a:xfrm>
            <a:off x="1763688" y="5487594"/>
            <a:ext cx="7488832" cy="1728192"/>
          </a:xfrm>
          <a:prstGeom prst="rect">
            <a:avLst/>
          </a:prstGeom>
        </p:spPr>
        <p:txBody>
          <a:bodyPr vert="horz" lIns="91440" tIns="45720" rIns="91440" bIns="45720" rtlCol="0">
            <a:normAutofit/>
          </a:bodyPr>
          <a:lstStyle/>
          <a:p>
            <a:pPr>
              <a:spcBef>
                <a:spcPct val="20000"/>
              </a:spcBef>
              <a:buFont typeface="Arial" pitchFamily="34" charset="0"/>
            </a:pPr>
            <a:r>
              <a:rPr lang="en-GB" sz="2800" dirty="0"/>
              <a:t>You wouldn’t be able to just run a marathon without training!!</a:t>
            </a:r>
          </a:p>
        </p:txBody>
      </p:sp>
      <p:pic>
        <p:nvPicPr>
          <p:cNvPr id="1026" name="Picture 2" descr="See the source image">
            <a:extLst>
              <a:ext uri="{FF2B5EF4-FFF2-40B4-BE49-F238E27FC236}">
                <a16:creationId xmlns:a16="http://schemas.microsoft.com/office/drawing/2014/main" id="{A8BDB174-94BE-4DD7-B781-01AB16146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155928"/>
            <a:ext cx="5212071" cy="29317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509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B5ED-9DFD-4A85-A434-56DB78CD87A9}"/>
              </a:ext>
            </a:extLst>
          </p:cNvPr>
          <p:cNvSpPr>
            <a:spLocks noGrp="1"/>
          </p:cNvSpPr>
          <p:nvPr>
            <p:ph type="ctrTitle"/>
          </p:nvPr>
        </p:nvSpPr>
        <p:spPr>
          <a:xfrm>
            <a:off x="395536" y="415829"/>
            <a:ext cx="8064896" cy="3329581"/>
          </a:xfrm>
        </p:spPr>
        <p:txBody>
          <a:bodyPr anchor="ctr">
            <a:normAutofit/>
          </a:bodyPr>
          <a:lstStyle/>
          <a:p>
            <a:r>
              <a:rPr lang="en-GB" dirty="0"/>
              <a:t>Where can you study in school?</a:t>
            </a:r>
          </a:p>
        </p:txBody>
      </p:sp>
    </p:spTree>
    <p:custDataLst>
      <p:tags r:id="rId1"/>
    </p:custDataLst>
    <p:extLst>
      <p:ext uri="{BB962C8B-B14F-4D97-AF65-F5344CB8AC3E}">
        <p14:creationId xmlns:p14="http://schemas.microsoft.com/office/powerpoint/2010/main" val="296933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a:lnSpc>
                <a:spcPct val="90000"/>
              </a:lnSpc>
            </a:pPr>
            <a:r>
              <a:rPr lang="en-GB" sz="3700" b="1"/>
              <a:t>The Common Room - RIGHT</a:t>
            </a:r>
            <a:br>
              <a:rPr lang="en-GB" sz="3700"/>
            </a:br>
            <a:endParaRPr lang="en-GB" sz="3700"/>
          </a:p>
        </p:txBody>
      </p:sp>
      <p:pic>
        <p:nvPicPr>
          <p:cNvPr id="3" name="Picture 2" descr="A room with tables and chairs&#10;&#10;Description automatically generated with low confidence">
            <a:extLst>
              <a:ext uri="{FF2B5EF4-FFF2-40B4-BE49-F238E27FC236}">
                <a16:creationId xmlns:a16="http://schemas.microsoft.com/office/drawing/2014/main" id="{67653C06-EC6F-4CA0-891D-E67FD14B6711}"/>
              </a:ext>
            </a:extLst>
          </p:cNvPr>
          <p:cNvPicPr>
            <a:picLocks noChangeAspect="1"/>
          </p:cNvPicPr>
          <p:nvPr/>
        </p:nvPicPr>
        <p:blipFill rotWithShape="1">
          <a:blip r:embed="rId3">
            <a:extLst>
              <a:ext uri="{28A0092B-C50C-407E-A947-70E740481C1C}">
                <a14:useLocalDpi xmlns:a14="http://schemas.microsoft.com/office/drawing/2010/main" val="0"/>
              </a:ext>
            </a:extLst>
          </a:blip>
          <a:srcRect t="32025" b="26728"/>
          <a:stretch/>
        </p:blipFill>
        <p:spPr>
          <a:xfrm>
            <a:off x="457200" y="1600200"/>
            <a:ext cx="8229600" cy="4525963"/>
          </a:xfrm>
          <a:prstGeom prst="rect">
            <a:avLst/>
          </a:prstGeom>
          <a:noFill/>
        </p:spPr>
      </p:pic>
    </p:spTree>
    <p:custDataLst>
      <p:tags r:id="rId1"/>
    </p:custDataLst>
    <p:extLst>
      <p:ext uri="{BB962C8B-B14F-4D97-AF65-F5344CB8AC3E}">
        <p14:creationId xmlns:p14="http://schemas.microsoft.com/office/powerpoint/2010/main" val="247633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5496" y="109096"/>
            <a:ext cx="8229600" cy="1143000"/>
          </a:xfrm>
        </p:spPr>
        <p:txBody>
          <a:bodyPr/>
          <a:lstStyle/>
          <a:p>
            <a:r>
              <a:rPr lang="en-GB" b="1" dirty="0"/>
              <a:t>Seminar Rooms 6.6 and 6.5</a:t>
            </a:r>
          </a:p>
        </p:txBody>
      </p:sp>
      <p:sp>
        <p:nvSpPr>
          <p:cNvPr id="3" name="Content Placeholder 2"/>
          <p:cNvSpPr>
            <a:spLocks noGrp="1"/>
          </p:cNvSpPr>
          <p:nvPr>
            <p:ph idx="1"/>
          </p:nvPr>
        </p:nvSpPr>
        <p:spPr>
          <a:xfrm>
            <a:off x="435496" y="1628800"/>
            <a:ext cx="4546848" cy="1224136"/>
          </a:xfrm>
        </p:spPr>
        <p:txBody>
          <a:bodyPr>
            <a:normAutofit/>
          </a:bodyPr>
          <a:lstStyle/>
          <a:p>
            <a:pPr marL="0" indent="0">
              <a:buNone/>
            </a:pPr>
            <a:r>
              <a:rPr lang="en-GB" dirty="0"/>
              <a:t>These rooms may be used by individuals or groups during lessons time when they are free.  </a:t>
            </a:r>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417638"/>
            <a:ext cx="1815585" cy="181558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3398765"/>
            <a:ext cx="3068960" cy="3068960"/>
          </a:xfrm>
          <a:prstGeom prst="rect">
            <a:avLst/>
          </a:prstGeom>
        </p:spPr>
      </p:pic>
    </p:spTree>
    <p:custDataLst>
      <p:tags r:id="rId1"/>
    </p:custDataLst>
    <p:extLst>
      <p:ext uri="{BB962C8B-B14F-4D97-AF65-F5344CB8AC3E}">
        <p14:creationId xmlns:p14="http://schemas.microsoft.com/office/powerpoint/2010/main" val="4048613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School Library</a:t>
            </a:r>
          </a:p>
        </p:txBody>
      </p:sp>
      <p:sp>
        <p:nvSpPr>
          <p:cNvPr id="3" name="Content Placeholder 2"/>
          <p:cNvSpPr>
            <a:spLocks noGrp="1"/>
          </p:cNvSpPr>
          <p:nvPr>
            <p:ph idx="1"/>
          </p:nvPr>
        </p:nvSpPr>
        <p:spPr>
          <a:xfrm>
            <a:off x="457200" y="1489594"/>
            <a:ext cx="8229600" cy="2188840"/>
          </a:xfrm>
        </p:spPr>
        <p:txBody>
          <a:bodyPr>
            <a:normAutofit/>
          </a:bodyPr>
          <a:lstStyle/>
          <a:p>
            <a:r>
              <a:rPr lang="en-GB" dirty="0"/>
              <a:t>6</a:t>
            </a:r>
            <a:r>
              <a:rPr lang="en-GB" baseline="30000" dirty="0"/>
              <a:t>th</a:t>
            </a:r>
            <a:r>
              <a:rPr lang="en-GB" dirty="0"/>
              <a:t> Form students may use the school library for private study but this is a </a:t>
            </a:r>
            <a:r>
              <a:rPr lang="en-GB" b="1" dirty="0"/>
              <a:t>QUIET </a:t>
            </a:r>
            <a:r>
              <a:rPr lang="en-GB" dirty="0"/>
              <a:t>working environment.  </a:t>
            </a:r>
            <a:endParaRPr lang="en-GB"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3200424"/>
            <a:ext cx="5400600" cy="3204858"/>
          </a:xfrm>
          <a:prstGeom prst="rect">
            <a:avLst/>
          </a:prstGeom>
        </p:spPr>
      </p:pic>
    </p:spTree>
    <p:custDataLst>
      <p:tags r:id="rId1"/>
    </p:custDataLst>
    <p:extLst>
      <p:ext uri="{BB962C8B-B14F-4D97-AF65-F5344CB8AC3E}">
        <p14:creationId xmlns:p14="http://schemas.microsoft.com/office/powerpoint/2010/main" val="2383514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b="1" dirty="0"/>
              <a:t>The Olive Grove</a:t>
            </a:r>
          </a:p>
        </p:txBody>
      </p:sp>
      <p:sp>
        <p:nvSpPr>
          <p:cNvPr id="3" name="Content Placeholder 2"/>
          <p:cNvSpPr>
            <a:spLocks noGrp="1"/>
          </p:cNvSpPr>
          <p:nvPr>
            <p:ph sz="half" idx="1"/>
          </p:nvPr>
        </p:nvSpPr>
        <p:spPr>
          <a:xfrm>
            <a:off x="484710" y="2060576"/>
            <a:ext cx="3641103" cy="4344706"/>
          </a:xfrm>
        </p:spPr>
        <p:txBody>
          <a:bodyPr>
            <a:normAutofit fontScale="92500" lnSpcReduction="20000"/>
          </a:bodyPr>
          <a:lstStyle/>
          <a:p>
            <a:pPr>
              <a:lnSpc>
                <a:spcPct val="90000"/>
              </a:lnSpc>
            </a:pPr>
            <a:r>
              <a:rPr lang="en-GB" sz="2400" dirty="0"/>
              <a:t>The Olive Grove (the school dining hall) may be used for private study, both the large whole school area and the 6</a:t>
            </a:r>
            <a:r>
              <a:rPr lang="en-GB" sz="2400" baseline="30000" dirty="0"/>
              <a:t>th</a:t>
            </a:r>
            <a:r>
              <a:rPr lang="en-GB" sz="2400" dirty="0"/>
              <a:t> Form Coffee Bar during lesson times</a:t>
            </a:r>
          </a:p>
          <a:p>
            <a:pPr>
              <a:lnSpc>
                <a:spcPct val="90000"/>
              </a:lnSpc>
            </a:pPr>
            <a:endParaRPr lang="en-GB" sz="2400" dirty="0"/>
          </a:p>
          <a:p>
            <a:pPr>
              <a:lnSpc>
                <a:spcPct val="90000"/>
              </a:lnSpc>
            </a:pPr>
            <a:r>
              <a:rPr lang="en-GB" sz="2400" dirty="0"/>
              <a:t>However it must be vacated at midday in order for preparation for lunch.</a:t>
            </a:r>
          </a:p>
          <a:p>
            <a:pPr>
              <a:lnSpc>
                <a:spcPct val="90000"/>
              </a:lnSpc>
            </a:pPr>
            <a:endParaRPr lang="en-GB" sz="2400" dirty="0"/>
          </a:p>
          <a:p>
            <a:pPr marL="0" indent="0">
              <a:lnSpc>
                <a:spcPct val="90000"/>
              </a:lnSpc>
              <a:buNone/>
            </a:pPr>
            <a:r>
              <a:rPr lang="en-GB" sz="2400" dirty="0"/>
              <a:t>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0769" b="1"/>
          <a:stretch/>
        </p:blipFill>
        <p:spPr>
          <a:xfrm>
            <a:off x="4547540" y="1730376"/>
            <a:ext cx="4038600" cy="4525963"/>
          </a:xfrm>
          <a:prstGeom prst="rect">
            <a:avLst/>
          </a:prstGeom>
          <a:noFill/>
        </p:spPr>
      </p:pic>
    </p:spTree>
    <p:custDataLst>
      <p:tags r:id="rId1"/>
    </p:custDataLst>
    <p:extLst>
      <p:ext uri="{BB962C8B-B14F-4D97-AF65-F5344CB8AC3E}">
        <p14:creationId xmlns:p14="http://schemas.microsoft.com/office/powerpoint/2010/main" val="121921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6</a:t>
            </a:r>
            <a:r>
              <a:rPr lang="en-GB" b="1" baseline="30000" dirty="0"/>
              <a:t>th</a:t>
            </a:r>
            <a:r>
              <a:rPr lang="en-GB" b="1" dirty="0"/>
              <a:t> Form Study Centre</a:t>
            </a:r>
          </a:p>
        </p:txBody>
      </p:sp>
      <p:sp>
        <p:nvSpPr>
          <p:cNvPr id="3" name="Content Placeholder 2"/>
          <p:cNvSpPr>
            <a:spLocks noGrp="1"/>
          </p:cNvSpPr>
          <p:nvPr>
            <p:ph idx="1"/>
          </p:nvPr>
        </p:nvSpPr>
        <p:spPr>
          <a:xfrm>
            <a:off x="457200" y="1600200"/>
            <a:ext cx="8229600" cy="2476872"/>
          </a:xfrm>
        </p:spPr>
        <p:txBody>
          <a:bodyPr>
            <a:normAutofit/>
          </a:bodyPr>
          <a:lstStyle/>
          <a:p>
            <a:r>
              <a:rPr lang="en-GB" dirty="0"/>
              <a:t>This is a </a:t>
            </a:r>
            <a:r>
              <a:rPr lang="en-GB" b="1" dirty="0"/>
              <a:t>SILENT</a:t>
            </a:r>
            <a:r>
              <a:rPr lang="en-GB" dirty="0"/>
              <a:t> working area.  You will be asked to leave, by other students, if you are not silent. </a:t>
            </a:r>
          </a:p>
          <a:p>
            <a:endParaRPr lang="en-GB" dirty="0"/>
          </a:p>
          <a:p>
            <a:r>
              <a:rPr lang="en-GB" b="1" dirty="0"/>
              <a:t>The Study Centre is open from 8.00am to 5.00pm every day.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861048"/>
            <a:ext cx="2852936" cy="28529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3861048"/>
            <a:ext cx="2852936" cy="2852936"/>
          </a:xfrm>
          <a:prstGeom prst="rect">
            <a:avLst/>
          </a:prstGeom>
        </p:spPr>
      </p:pic>
    </p:spTree>
    <p:custDataLst>
      <p:tags r:id="rId1"/>
    </p:custDataLst>
    <p:extLst>
      <p:ext uri="{BB962C8B-B14F-4D97-AF65-F5344CB8AC3E}">
        <p14:creationId xmlns:p14="http://schemas.microsoft.com/office/powerpoint/2010/main" val="3192092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1E4A-F929-48D2-AA61-A6BC47356D92}"/>
              </a:ext>
            </a:extLst>
          </p:cNvPr>
          <p:cNvSpPr>
            <a:spLocks noGrp="1"/>
          </p:cNvSpPr>
          <p:nvPr>
            <p:ph type="title"/>
          </p:nvPr>
        </p:nvSpPr>
        <p:spPr/>
        <p:txBody>
          <a:bodyPr/>
          <a:lstStyle/>
          <a:p>
            <a:r>
              <a:rPr lang="en-GB" dirty="0"/>
              <a:t>Free Rooms</a:t>
            </a:r>
          </a:p>
        </p:txBody>
      </p:sp>
      <p:sp>
        <p:nvSpPr>
          <p:cNvPr id="3" name="Content Placeholder 2">
            <a:extLst>
              <a:ext uri="{FF2B5EF4-FFF2-40B4-BE49-F238E27FC236}">
                <a16:creationId xmlns:a16="http://schemas.microsoft.com/office/drawing/2014/main" id="{B5CB3ADA-48E2-4288-9925-F9B7555BDA79}"/>
              </a:ext>
            </a:extLst>
          </p:cNvPr>
          <p:cNvSpPr>
            <a:spLocks noGrp="1"/>
          </p:cNvSpPr>
          <p:nvPr>
            <p:ph idx="1"/>
          </p:nvPr>
        </p:nvSpPr>
        <p:spPr/>
        <p:txBody>
          <a:bodyPr/>
          <a:lstStyle/>
          <a:p>
            <a:r>
              <a:rPr lang="en-GB" dirty="0"/>
              <a:t>These will have been emailed out to you.</a:t>
            </a:r>
          </a:p>
        </p:txBody>
      </p:sp>
    </p:spTree>
    <p:custDataLst>
      <p:tags r:id="rId1"/>
    </p:custDataLst>
    <p:extLst>
      <p:ext uri="{BB962C8B-B14F-4D97-AF65-F5344CB8AC3E}">
        <p14:creationId xmlns:p14="http://schemas.microsoft.com/office/powerpoint/2010/main" val="220248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C678-17E1-428A-A56F-47606B6C2DB3}"/>
              </a:ext>
            </a:extLst>
          </p:cNvPr>
          <p:cNvSpPr>
            <a:spLocks noGrp="1"/>
          </p:cNvSpPr>
          <p:nvPr>
            <p:ph type="title"/>
          </p:nvPr>
        </p:nvSpPr>
        <p:spPr>
          <a:xfrm>
            <a:off x="484710" y="452718"/>
            <a:ext cx="8229600" cy="1400530"/>
          </a:xfrm>
        </p:spPr>
        <p:txBody>
          <a:bodyPr>
            <a:normAutofit/>
          </a:bodyPr>
          <a:lstStyle/>
          <a:p>
            <a:r>
              <a:rPr lang="en-GB" dirty="0">
                <a:solidFill>
                  <a:srgbClr val="FFFF00"/>
                </a:solidFill>
              </a:rPr>
              <a:t>VESPA</a:t>
            </a:r>
            <a:r>
              <a:rPr lang="en-GB" dirty="0"/>
              <a:t> is the key to success at A Level</a:t>
            </a:r>
          </a:p>
        </p:txBody>
      </p:sp>
      <p:sp>
        <p:nvSpPr>
          <p:cNvPr id="3" name="Content Placeholder 2">
            <a:extLst>
              <a:ext uri="{FF2B5EF4-FFF2-40B4-BE49-F238E27FC236}">
                <a16:creationId xmlns:a16="http://schemas.microsoft.com/office/drawing/2014/main" id="{F21F2E11-EF67-4874-9BF8-9A62B9C92980}"/>
              </a:ext>
            </a:extLst>
          </p:cNvPr>
          <p:cNvSpPr>
            <a:spLocks noGrp="1"/>
          </p:cNvSpPr>
          <p:nvPr>
            <p:ph idx="1"/>
          </p:nvPr>
        </p:nvSpPr>
        <p:spPr>
          <a:xfrm>
            <a:off x="484710" y="2224663"/>
            <a:ext cx="8229600" cy="4525963"/>
          </a:xfrm>
        </p:spPr>
        <p:txBody>
          <a:bodyPr>
            <a:normAutofit/>
          </a:bodyPr>
          <a:lstStyle/>
          <a:p>
            <a:r>
              <a:rPr lang="en-GB" dirty="0"/>
              <a:t>Having a </a:t>
            </a:r>
            <a:r>
              <a:rPr lang="en-GB" dirty="0">
                <a:solidFill>
                  <a:srgbClr val="FFFF00"/>
                </a:solidFill>
              </a:rPr>
              <a:t>Vision</a:t>
            </a:r>
          </a:p>
          <a:p>
            <a:r>
              <a:rPr lang="en-GB" dirty="0"/>
              <a:t>Commitment to the </a:t>
            </a:r>
            <a:r>
              <a:rPr lang="en-GB" dirty="0">
                <a:solidFill>
                  <a:srgbClr val="FFFF00"/>
                </a:solidFill>
              </a:rPr>
              <a:t>Effort</a:t>
            </a:r>
          </a:p>
          <a:p>
            <a:r>
              <a:rPr lang="en-GB" dirty="0"/>
              <a:t>Having </a:t>
            </a:r>
            <a:r>
              <a:rPr lang="en-GB" dirty="0">
                <a:solidFill>
                  <a:srgbClr val="FFFF00"/>
                </a:solidFill>
              </a:rPr>
              <a:t>Systems</a:t>
            </a:r>
          </a:p>
          <a:p>
            <a:r>
              <a:rPr lang="en-GB" dirty="0">
                <a:solidFill>
                  <a:srgbClr val="FFFF00"/>
                </a:solidFill>
              </a:rPr>
              <a:t>Practice</a:t>
            </a:r>
          </a:p>
          <a:p>
            <a:r>
              <a:rPr lang="en-GB" dirty="0"/>
              <a:t>Positive Mental </a:t>
            </a:r>
            <a:r>
              <a:rPr lang="en-GB" dirty="0">
                <a:solidFill>
                  <a:srgbClr val="FFFF00"/>
                </a:solidFill>
              </a:rPr>
              <a:t>Attitude</a:t>
            </a:r>
          </a:p>
          <a:p>
            <a:endParaRPr lang="en-GB" dirty="0">
              <a:solidFill>
                <a:srgbClr val="FFFF00"/>
              </a:solidFill>
            </a:endParaRPr>
          </a:p>
          <a:p>
            <a:endParaRPr lang="en-GB" dirty="0">
              <a:solidFill>
                <a:srgbClr val="FFFF00"/>
              </a:solidFill>
            </a:endParaRPr>
          </a:p>
          <a:p>
            <a:pPr marL="0" indent="0" algn="ctr">
              <a:buNone/>
            </a:pPr>
            <a:r>
              <a:rPr lang="en-GB" dirty="0">
                <a:solidFill>
                  <a:srgbClr val="FFFF00"/>
                </a:solidFill>
              </a:rPr>
              <a:t>All of these can be practiced and learned and we will help and support you with this.</a:t>
            </a:r>
          </a:p>
        </p:txBody>
      </p:sp>
      <p:pic>
        <p:nvPicPr>
          <p:cNvPr id="4" name="Picture 2" descr="Image result for vespa">
            <a:hlinkClick r:id="rId3"/>
            <a:extLst>
              <a:ext uri="{FF2B5EF4-FFF2-40B4-BE49-F238E27FC236}">
                <a16:creationId xmlns:a16="http://schemas.microsoft.com/office/drawing/2014/main" id="{2617D2E3-531E-4604-8634-C6FEFBB42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348880"/>
            <a:ext cx="3442742" cy="27511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C5E8CF-D829-4182-8520-CF8F1F130107}"/>
              </a:ext>
            </a:extLst>
          </p:cNvPr>
          <p:cNvSpPr txBox="1"/>
          <p:nvPr/>
        </p:nvSpPr>
        <p:spPr>
          <a:xfrm rot="20420449">
            <a:off x="7640436" y="4226035"/>
            <a:ext cx="1170513" cy="523220"/>
          </a:xfrm>
          <a:prstGeom prst="rect">
            <a:avLst/>
          </a:prstGeom>
          <a:noFill/>
        </p:spPr>
        <p:txBody>
          <a:bodyPr wrap="none" rtlCol="0">
            <a:spAutoFit/>
          </a:bodyPr>
          <a:lstStyle/>
          <a:p>
            <a:r>
              <a:rPr lang="en-GB" sz="2800" dirty="0">
                <a:solidFill>
                  <a:schemeClr val="bg2">
                    <a:lumMod val="75000"/>
                  </a:schemeClr>
                </a:solidFill>
              </a:rPr>
              <a:t>Bishop</a:t>
            </a:r>
          </a:p>
        </p:txBody>
      </p:sp>
    </p:spTree>
    <p:custDataLst>
      <p:tags r:id="rId1"/>
    </p:custDataLst>
    <p:extLst>
      <p:ext uri="{BB962C8B-B14F-4D97-AF65-F5344CB8AC3E}">
        <p14:creationId xmlns:p14="http://schemas.microsoft.com/office/powerpoint/2010/main" val="1549940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02090" cy="1400530"/>
          </a:xfrm>
        </p:spPr>
        <p:txBody>
          <a:bodyPr anchor="ctr">
            <a:normAutofit/>
          </a:bodyPr>
          <a:lstStyle/>
          <a:p>
            <a:pPr>
              <a:lnSpc>
                <a:spcPct val="90000"/>
              </a:lnSpc>
            </a:pPr>
            <a:r>
              <a:rPr lang="en-GB" sz="3700" dirty="0"/>
              <a:t>It’s important to start forming good study habits and routines now</a:t>
            </a:r>
          </a:p>
        </p:txBody>
      </p:sp>
      <p:graphicFrame>
        <p:nvGraphicFramePr>
          <p:cNvPr id="7" name="Content Placeholder 2">
            <a:extLst>
              <a:ext uri="{FF2B5EF4-FFF2-40B4-BE49-F238E27FC236}">
                <a16:creationId xmlns:a16="http://schemas.microsoft.com/office/drawing/2014/main" id="{7A1CD0B0-4CB8-4962-9CD7-EBA851B74316}"/>
              </a:ext>
            </a:extLst>
          </p:cNvPr>
          <p:cNvGraphicFramePr/>
          <p:nvPr>
            <p:extLst>
              <p:ext uri="{D42A27DB-BD31-4B8C-83A1-F6EECF244321}">
                <p14:modId xmlns:p14="http://schemas.microsoft.com/office/powerpoint/2010/main" val="17595044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07091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291"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40918"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Content Placeholder 2">
            <a:extLst>
              <a:ext uri="{FF2B5EF4-FFF2-40B4-BE49-F238E27FC236}">
                <a16:creationId xmlns:a16="http://schemas.microsoft.com/office/drawing/2014/main" id="{4EAD805E-7731-41B7-A862-839A158BFBFC}"/>
              </a:ext>
            </a:extLst>
          </p:cNvPr>
          <p:cNvSpPr>
            <a:spLocks noGrp="1"/>
          </p:cNvSpPr>
          <p:nvPr>
            <p:ph idx="1"/>
          </p:nvPr>
        </p:nvSpPr>
        <p:spPr>
          <a:xfrm>
            <a:off x="801291" y="1645920"/>
            <a:ext cx="4439627" cy="4470821"/>
          </a:xfrm>
        </p:spPr>
        <p:txBody>
          <a:bodyPr>
            <a:normAutofit/>
          </a:bodyPr>
          <a:lstStyle/>
          <a:p>
            <a:r>
              <a:rPr lang="en-US" sz="4000" b="1" dirty="0">
                <a:effectLst/>
                <a:latin typeface="Carlito"/>
                <a:ea typeface="Carlito"/>
                <a:cs typeface="Carlito"/>
              </a:rPr>
              <a:t>RECOGNISING YOUR BLOCKERS (</a:t>
            </a:r>
            <a:r>
              <a:rPr lang="en-US" sz="4000" b="1">
                <a:effectLst/>
                <a:latin typeface="Carlito"/>
                <a:ea typeface="Carlito"/>
                <a:cs typeface="Carlito"/>
              </a:rPr>
              <a:t>page </a:t>
            </a:r>
            <a:r>
              <a:rPr lang="en-US" sz="4000" b="1">
                <a:latin typeface="Carlito"/>
                <a:ea typeface="Carlito"/>
                <a:cs typeface="Carlito"/>
              </a:rPr>
              <a:t>9</a:t>
            </a:r>
            <a:r>
              <a:rPr lang="en-US" sz="4000" b="1">
                <a:effectLst/>
                <a:latin typeface="Carlito"/>
                <a:ea typeface="Carlito"/>
                <a:cs typeface="Carlito"/>
              </a:rPr>
              <a:t>)</a:t>
            </a:r>
            <a:endParaRPr lang="en-GB" sz="4000" dirty="0">
              <a:effectLst/>
              <a:latin typeface="Carlito"/>
              <a:ea typeface="Carlito"/>
              <a:cs typeface="Carlito"/>
            </a:endParaRPr>
          </a:p>
          <a:p>
            <a:endParaRPr lang="en-GB" dirty="0"/>
          </a:p>
        </p:txBody>
      </p:sp>
      <p:sp>
        <p:nvSpPr>
          <p:cNvPr id="20"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00816"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61633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9" name="Freeform: Shape 13">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41798" y="1355484"/>
            <a:ext cx="68580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Graphic 6" descr="Paper">
            <a:extLst>
              <a:ext uri="{FF2B5EF4-FFF2-40B4-BE49-F238E27FC236}">
                <a16:creationId xmlns:a16="http://schemas.microsoft.com/office/drawing/2014/main" id="{688A3D60-B569-FF09-334A-F43C4E6C88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2806" y="1936446"/>
            <a:ext cx="2985104" cy="2985104"/>
          </a:xfrm>
          <a:prstGeom prst="rect">
            <a:avLst/>
          </a:prstGeom>
          <a:effectLst/>
        </p:spPr>
      </p:pic>
      <p:sp>
        <p:nvSpPr>
          <p:cNvPr id="16" name="Rectangle 15">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F6826B1-1D7B-4EA7-A7AA-894311303FDC}"/>
              </a:ext>
            </a:extLst>
          </p:cNvPr>
          <p:cNvSpPr>
            <a:spLocks noGrp="1"/>
          </p:cNvSpPr>
          <p:nvPr>
            <p:ph idx="1"/>
          </p:nvPr>
        </p:nvSpPr>
        <p:spPr>
          <a:xfrm>
            <a:off x="486698" y="2438400"/>
            <a:ext cx="4212162" cy="3785419"/>
          </a:xfrm>
        </p:spPr>
        <p:txBody>
          <a:bodyPr>
            <a:normAutofit/>
          </a:bodyPr>
          <a:lstStyle/>
          <a:p>
            <a:r>
              <a:rPr lang="en-US" b="1" dirty="0">
                <a:solidFill>
                  <a:srgbClr val="FFFFFF"/>
                </a:solidFill>
                <a:effectLst/>
                <a:latin typeface="Carlito"/>
                <a:ea typeface="Carlito"/>
                <a:cs typeface="Carlito"/>
              </a:rPr>
              <a:t>THE 10 MINUTE RULE (page 10). Read this.</a:t>
            </a:r>
          </a:p>
          <a:p>
            <a:endParaRPr lang="en-US" b="1" dirty="0">
              <a:solidFill>
                <a:srgbClr val="FFFFFF"/>
              </a:solidFill>
              <a:latin typeface="Carlito"/>
              <a:ea typeface="Carlito"/>
              <a:cs typeface="Carlito"/>
            </a:endParaRPr>
          </a:p>
          <a:p>
            <a:r>
              <a:rPr lang="en-US" b="1" dirty="0">
                <a:solidFill>
                  <a:srgbClr val="FFFFFF"/>
                </a:solidFill>
                <a:effectLst/>
                <a:latin typeface="Carlito"/>
                <a:ea typeface="Carlito"/>
                <a:cs typeface="Carlito"/>
              </a:rPr>
              <a:t>Try and do this over the next week and see if it helps you settle and study. </a:t>
            </a:r>
            <a:endParaRPr lang="en-GB" dirty="0">
              <a:solidFill>
                <a:srgbClr val="FFFFFF"/>
              </a:solidFill>
              <a:effectLst/>
              <a:latin typeface="Carlito"/>
              <a:ea typeface="Carlito"/>
              <a:cs typeface="Carlito"/>
            </a:endParaRPr>
          </a:p>
          <a:p>
            <a:endParaRPr lang="en-GB" dirty="0">
              <a:solidFill>
                <a:srgbClr val="FFFFFF"/>
              </a:solidFill>
            </a:endParaRPr>
          </a:p>
        </p:txBody>
      </p:sp>
    </p:spTree>
    <p:extLst>
      <p:ext uri="{BB962C8B-B14F-4D97-AF65-F5344CB8AC3E}">
        <p14:creationId xmlns:p14="http://schemas.microsoft.com/office/powerpoint/2010/main" val="3555963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2EDC-953F-4901-B624-1BA6A3F9FE92}"/>
              </a:ext>
            </a:extLst>
          </p:cNvPr>
          <p:cNvSpPr>
            <a:spLocks noGrp="1"/>
          </p:cNvSpPr>
          <p:nvPr>
            <p:ph type="title"/>
          </p:nvPr>
        </p:nvSpPr>
        <p:spPr>
          <a:xfrm>
            <a:off x="628650" y="130572"/>
            <a:ext cx="7886700" cy="994172"/>
          </a:xfrm>
        </p:spPr>
        <p:txBody>
          <a:bodyPr>
            <a:noAutofit/>
          </a:bodyPr>
          <a:lstStyle/>
          <a:p>
            <a:pPr algn="l"/>
            <a:br>
              <a:rPr lang="en-GB" sz="3600" dirty="0"/>
            </a:br>
            <a:br>
              <a:rPr lang="en-GB" sz="3600" dirty="0"/>
            </a:br>
            <a:r>
              <a:rPr lang="en-GB" sz="3600" dirty="0"/>
              <a:t>Effort – how much hard work you do. Commitment to the Effort.</a:t>
            </a:r>
          </a:p>
        </p:txBody>
      </p:sp>
      <p:sp>
        <p:nvSpPr>
          <p:cNvPr id="6" name="Content Placeholder 2">
            <a:extLst>
              <a:ext uri="{FF2B5EF4-FFF2-40B4-BE49-F238E27FC236}">
                <a16:creationId xmlns:a16="http://schemas.microsoft.com/office/drawing/2014/main" id="{6285BBC4-99A6-429C-B1B7-AF4DFACB0D67}"/>
              </a:ext>
            </a:extLst>
          </p:cNvPr>
          <p:cNvSpPr txBox="1">
            <a:spLocks/>
          </p:cNvSpPr>
          <p:nvPr/>
        </p:nvSpPr>
        <p:spPr>
          <a:xfrm>
            <a:off x="755576" y="3356992"/>
            <a:ext cx="7886700" cy="1008112"/>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GB" sz="3600" dirty="0"/>
              <a:t>It’s not what you bring into the sixth form that counts, it what you do while you are here that matters! (read page 7)</a:t>
            </a:r>
          </a:p>
        </p:txBody>
      </p:sp>
    </p:spTree>
    <p:custDataLst>
      <p:tags r:id="rId1"/>
    </p:custDataLst>
    <p:extLst>
      <p:ext uri="{BB962C8B-B14F-4D97-AF65-F5344CB8AC3E}">
        <p14:creationId xmlns:p14="http://schemas.microsoft.com/office/powerpoint/2010/main" val="400526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B96A02-EEFE-4BC7-B1BC-5F9CCF54AA69}"/>
              </a:ext>
            </a:extLst>
          </p:cNvPr>
          <p:cNvSpPr txBox="1"/>
          <p:nvPr/>
        </p:nvSpPr>
        <p:spPr>
          <a:xfrm>
            <a:off x="467544" y="476672"/>
            <a:ext cx="7920880" cy="2062103"/>
          </a:xfrm>
          <a:prstGeom prst="rect">
            <a:avLst/>
          </a:prstGeom>
          <a:noFill/>
        </p:spPr>
        <p:txBody>
          <a:bodyPr wrap="square">
            <a:spAutoFit/>
          </a:bodyPr>
          <a:lstStyle/>
          <a:p>
            <a:r>
              <a:rPr lang="en-GB" sz="3200" dirty="0"/>
              <a:t>Page 10 - Rate your </a:t>
            </a:r>
            <a:r>
              <a:rPr lang="en-GB" sz="3200" b="1" dirty="0"/>
              <a:t>effort</a:t>
            </a:r>
            <a:r>
              <a:rPr lang="en-GB" sz="3200" dirty="0"/>
              <a:t> on a scale of 1 to 10.</a:t>
            </a:r>
          </a:p>
          <a:p>
            <a:endParaRPr lang="en-GB" sz="3200" dirty="0"/>
          </a:p>
          <a:p>
            <a:endParaRPr lang="en-GB" sz="3200" dirty="0"/>
          </a:p>
        </p:txBody>
      </p:sp>
    </p:spTree>
    <p:custDataLst>
      <p:tags r:id="rId1"/>
    </p:custDataLst>
    <p:extLst>
      <p:ext uri="{BB962C8B-B14F-4D97-AF65-F5344CB8AC3E}">
        <p14:creationId xmlns:p14="http://schemas.microsoft.com/office/powerpoint/2010/main" val="95957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960315-5856-4F81-82D4-C77392D13DAE}"/>
              </a:ext>
            </a:extLst>
          </p:cNvPr>
          <p:cNvPicPr>
            <a:picLocks noChangeAspect="1"/>
          </p:cNvPicPr>
          <p:nvPr/>
        </p:nvPicPr>
        <p:blipFill>
          <a:blip r:embed="rId3"/>
          <a:stretch>
            <a:fillRect/>
          </a:stretch>
        </p:blipFill>
        <p:spPr>
          <a:xfrm>
            <a:off x="548197" y="2204864"/>
            <a:ext cx="8047606" cy="2650976"/>
          </a:xfrm>
          <a:prstGeom prst="rect">
            <a:avLst/>
          </a:prstGeom>
        </p:spPr>
      </p:pic>
      <p:sp>
        <p:nvSpPr>
          <p:cNvPr id="5" name="Title 1">
            <a:extLst>
              <a:ext uri="{FF2B5EF4-FFF2-40B4-BE49-F238E27FC236}">
                <a16:creationId xmlns:a16="http://schemas.microsoft.com/office/drawing/2014/main" id="{373A688E-2B48-4521-980B-6AD22049FCA0}"/>
              </a:ext>
            </a:extLst>
          </p:cNvPr>
          <p:cNvSpPr txBox="1">
            <a:spLocks/>
          </p:cNvSpPr>
          <p:nvPr/>
        </p:nvSpPr>
        <p:spPr>
          <a:xfrm>
            <a:off x="457200" y="494556"/>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Did you choose 6?  </a:t>
            </a:r>
          </a:p>
          <a:p>
            <a:endParaRPr lang="en-GB" dirty="0"/>
          </a:p>
          <a:p>
            <a:r>
              <a:rPr lang="en-GB" dirty="0"/>
              <a:t>Most people do!</a:t>
            </a:r>
          </a:p>
        </p:txBody>
      </p:sp>
      <p:sp>
        <p:nvSpPr>
          <p:cNvPr id="7" name="TextBox 6">
            <a:extLst>
              <a:ext uri="{FF2B5EF4-FFF2-40B4-BE49-F238E27FC236}">
                <a16:creationId xmlns:a16="http://schemas.microsoft.com/office/drawing/2014/main" id="{C1A935D8-C14A-4965-A1B1-D6A85DE5B356}"/>
              </a:ext>
            </a:extLst>
          </p:cNvPr>
          <p:cNvSpPr txBox="1"/>
          <p:nvPr/>
        </p:nvSpPr>
        <p:spPr>
          <a:xfrm>
            <a:off x="683568" y="5517232"/>
            <a:ext cx="8199681" cy="646331"/>
          </a:xfrm>
          <a:prstGeom prst="rect">
            <a:avLst/>
          </a:prstGeom>
          <a:noFill/>
        </p:spPr>
        <p:txBody>
          <a:bodyPr wrap="none" rtlCol="0">
            <a:spAutoFit/>
          </a:bodyPr>
          <a:lstStyle/>
          <a:p>
            <a:r>
              <a:rPr lang="en-US" dirty="0"/>
              <a:t>This is quite a subjective judgement and often based on what you think </a:t>
            </a:r>
          </a:p>
          <a:p>
            <a:r>
              <a:rPr lang="en-US" dirty="0"/>
              <a:t>we want to hear or compared to your group of friends.</a:t>
            </a:r>
            <a:endParaRPr lang="en-GB" dirty="0"/>
          </a:p>
        </p:txBody>
      </p:sp>
    </p:spTree>
    <p:custDataLst>
      <p:tags r:id="rId1"/>
    </p:custDataLst>
    <p:extLst>
      <p:ext uri="{BB962C8B-B14F-4D97-AF65-F5344CB8AC3E}">
        <p14:creationId xmlns:p14="http://schemas.microsoft.com/office/powerpoint/2010/main" val="27496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GB" b="1" dirty="0"/>
              <a:t>Simplest way is to measure how much independent study you are doing in terms of time.</a:t>
            </a:r>
            <a:br>
              <a:rPr lang="en-GB" b="1" dirty="0"/>
            </a:br>
            <a:br>
              <a:rPr lang="en-GB" b="1" dirty="0"/>
            </a:br>
            <a:br>
              <a:rPr lang="en-GB" b="1" dirty="0"/>
            </a:br>
            <a:r>
              <a:rPr lang="en-GB" b="1" dirty="0"/>
              <a:t>This includes:  homework, research, wider reading, consolidation of previous learning, revision, practice questions, preparation for tests and so on.</a:t>
            </a:r>
            <a:br>
              <a:rPr lang="en-GB" b="1" dirty="0"/>
            </a:br>
            <a:endParaRPr lang="en-GB" b="1" dirty="0"/>
          </a:p>
        </p:txBody>
      </p:sp>
    </p:spTree>
    <p:custDataLst>
      <p:tags r:id="rId1"/>
    </p:custDataLst>
    <p:extLst>
      <p:ext uri="{BB962C8B-B14F-4D97-AF65-F5344CB8AC3E}">
        <p14:creationId xmlns:p14="http://schemas.microsoft.com/office/powerpoint/2010/main" val="122668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E1911-0C2D-4D06-8B89-A7E13C14CC51}"/>
              </a:ext>
            </a:extLst>
          </p:cNvPr>
          <p:cNvSpPr>
            <a:spLocks noGrp="1"/>
          </p:cNvSpPr>
          <p:nvPr>
            <p:ph type="title"/>
          </p:nvPr>
        </p:nvSpPr>
        <p:spPr>
          <a:xfrm>
            <a:off x="482891" y="1447800"/>
            <a:ext cx="2331469" cy="4572000"/>
          </a:xfrm>
        </p:spPr>
        <p:txBody>
          <a:bodyPr anchor="ctr">
            <a:normAutofit/>
          </a:bodyPr>
          <a:lstStyle/>
          <a:p>
            <a:r>
              <a:rPr lang="en-GB" sz="2800">
                <a:solidFill>
                  <a:srgbClr val="F2F2F2"/>
                </a:solidFill>
              </a:rPr>
              <a:t>You need to be proactive not reactive!</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6A1D6B9-5FBC-473A-B205-BB61109EC318}"/>
              </a:ext>
            </a:extLst>
          </p:cNvPr>
          <p:cNvGraphicFramePr>
            <a:graphicFrameLocks noGrp="1"/>
          </p:cNvGraphicFramePr>
          <p:nvPr>
            <p:ph idx="1"/>
            <p:extLst>
              <p:ext uri="{D42A27DB-BD31-4B8C-83A1-F6EECF244321}">
                <p14:modId xmlns:p14="http://schemas.microsoft.com/office/powerpoint/2010/main" val="1572940360"/>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81537936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70E4-B56C-462F-9D0F-0D8F94A62D30}"/>
              </a:ext>
            </a:extLst>
          </p:cNvPr>
          <p:cNvSpPr>
            <a:spLocks noGrp="1"/>
          </p:cNvSpPr>
          <p:nvPr>
            <p:ph type="title"/>
          </p:nvPr>
        </p:nvSpPr>
        <p:spPr>
          <a:xfrm>
            <a:off x="457200" y="578693"/>
            <a:ext cx="8229600" cy="1143000"/>
          </a:xfrm>
        </p:spPr>
        <p:txBody>
          <a:bodyPr>
            <a:normAutofit fontScale="90000"/>
          </a:bodyPr>
          <a:lstStyle/>
          <a:p>
            <a:r>
              <a:rPr lang="en-GB" dirty="0"/>
              <a:t>How much private study should you be doing and measuring your effort against?</a:t>
            </a:r>
          </a:p>
        </p:txBody>
      </p:sp>
      <p:sp>
        <p:nvSpPr>
          <p:cNvPr id="6" name="Content Placeholder 2">
            <a:extLst>
              <a:ext uri="{FF2B5EF4-FFF2-40B4-BE49-F238E27FC236}">
                <a16:creationId xmlns:a16="http://schemas.microsoft.com/office/drawing/2014/main" id="{CECEC755-C812-4B8F-A855-014923CE0CE1}"/>
              </a:ext>
            </a:extLst>
          </p:cNvPr>
          <p:cNvSpPr>
            <a:spLocks noGrp="1"/>
          </p:cNvSpPr>
          <p:nvPr>
            <p:ph idx="1"/>
          </p:nvPr>
        </p:nvSpPr>
        <p:spPr>
          <a:xfrm>
            <a:off x="485737" y="2780928"/>
            <a:ext cx="8229600" cy="3498379"/>
          </a:xfrm>
        </p:spPr>
        <p:txBody>
          <a:bodyPr/>
          <a:lstStyle/>
          <a:p>
            <a:r>
              <a:rPr lang="en-GB" dirty="0">
                <a:solidFill>
                  <a:srgbClr val="FFFF00"/>
                </a:solidFill>
              </a:rPr>
              <a:t>5</a:t>
            </a:r>
            <a:r>
              <a:rPr lang="en-GB" dirty="0"/>
              <a:t> </a:t>
            </a:r>
            <a:r>
              <a:rPr lang="en-GB" dirty="0">
                <a:solidFill>
                  <a:srgbClr val="FFFF00"/>
                </a:solidFill>
              </a:rPr>
              <a:t>hours</a:t>
            </a:r>
            <a:r>
              <a:rPr lang="en-GB" dirty="0"/>
              <a:t> a week for each subject you do is a guide. </a:t>
            </a:r>
          </a:p>
          <a:p>
            <a:endParaRPr lang="en-GB" dirty="0"/>
          </a:p>
          <a:p>
            <a:r>
              <a:rPr lang="en-GB" dirty="0"/>
              <a:t>So if you do three A-level subjects that </a:t>
            </a:r>
            <a:r>
              <a:rPr lang="en-GB" dirty="0">
                <a:solidFill>
                  <a:srgbClr val="FFFF00"/>
                </a:solidFill>
              </a:rPr>
              <a:t>15</a:t>
            </a:r>
            <a:r>
              <a:rPr lang="en-GB" dirty="0"/>
              <a:t> </a:t>
            </a:r>
            <a:r>
              <a:rPr lang="en-GB" dirty="0">
                <a:solidFill>
                  <a:srgbClr val="FFFF00"/>
                </a:solidFill>
              </a:rPr>
              <a:t>hours</a:t>
            </a:r>
            <a:r>
              <a:rPr lang="en-GB" dirty="0"/>
              <a:t> a week private study!</a:t>
            </a:r>
          </a:p>
          <a:p>
            <a:endParaRPr lang="en-GB" dirty="0"/>
          </a:p>
          <a:p>
            <a:endParaRPr lang="en-GB" dirty="0"/>
          </a:p>
          <a:p>
            <a:r>
              <a:rPr lang="en-GB" dirty="0"/>
              <a:t>Now rate yourself out of 10 based on hours of independent / private study.</a:t>
            </a:r>
          </a:p>
        </p:txBody>
      </p:sp>
    </p:spTree>
    <p:custDataLst>
      <p:tags r:id="rId1"/>
    </p:custDataLst>
    <p:extLst>
      <p:ext uri="{BB962C8B-B14F-4D97-AF65-F5344CB8AC3E}">
        <p14:creationId xmlns:p14="http://schemas.microsoft.com/office/powerpoint/2010/main" val="16479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684E8-9BDE-4443-A7A4-29C9D3A0EB48}"/>
              </a:ext>
            </a:extLst>
          </p:cNvPr>
          <p:cNvSpPr>
            <a:spLocks noGrp="1"/>
          </p:cNvSpPr>
          <p:nvPr>
            <p:ph type="title"/>
          </p:nvPr>
        </p:nvSpPr>
        <p:spPr>
          <a:xfrm>
            <a:off x="-108520" y="116632"/>
            <a:ext cx="7055380" cy="1400530"/>
          </a:xfrm>
        </p:spPr>
        <p:txBody>
          <a:bodyPr anchor="ctr">
            <a:normAutofit/>
          </a:bodyPr>
          <a:lstStyle/>
          <a:p>
            <a:pPr>
              <a:lnSpc>
                <a:spcPct val="90000"/>
              </a:lnSpc>
            </a:pPr>
            <a:endParaRPr lang="en-GB" sz="1800" dirty="0"/>
          </a:p>
          <a:p>
            <a:pPr>
              <a:lnSpc>
                <a:spcPct val="90000"/>
              </a:lnSpc>
            </a:pPr>
            <a:endParaRPr lang="en-GB" sz="1800" dirty="0"/>
          </a:p>
          <a:p>
            <a:pPr marL="0" indent="0">
              <a:lnSpc>
                <a:spcPct val="90000"/>
              </a:lnSpc>
              <a:buNone/>
            </a:pPr>
            <a:endParaRPr lang="en-GB" sz="1800" dirty="0"/>
          </a:p>
          <a:p>
            <a:pPr marL="0" indent="0">
              <a:lnSpc>
                <a:spcPct val="90000"/>
              </a:lnSpc>
              <a:buNone/>
            </a:pPr>
            <a:r>
              <a:rPr lang="en-GB" sz="4000" dirty="0"/>
              <a:t>		Are you still a 6 now?</a:t>
            </a:r>
          </a:p>
        </p:txBody>
      </p:sp>
      <p:pic>
        <p:nvPicPr>
          <p:cNvPr id="4" name="Picture 3">
            <a:extLst>
              <a:ext uri="{FF2B5EF4-FFF2-40B4-BE49-F238E27FC236}">
                <a16:creationId xmlns:a16="http://schemas.microsoft.com/office/drawing/2014/main" id="{1BBDF65A-FCB4-4316-B265-9A7029D2BDF7}"/>
              </a:ext>
            </a:extLst>
          </p:cNvPr>
          <p:cNvPicPr>
            <a:picLocks noChangeAspect="1"/>
          </p:cNvPicPr>
          <p:nvPr/>
        </p:nvPicPr>
        <p:blipFill>
          <a:blip r:embed="rId3"/>
          <a:stretch>
            <a:fillRect/>
          </a:stretch>
        </p:blipFill>
        <p:spPr>
          <a:xfrm>
            <a:off x="457200" y="1988840"/>
            <a:ext cx="8229600" cy="2715766"/>
          </a:xfrm>
          <a:prstGeom prst="rect">
            <a:avLst/>
          </a:prstGeom>
          <a:noFill/>
        </p:spPr>
      </p:pic>
    </p:spTree>
    <p:custDataLst>
      <p:tags r:id="rId1"/>
    </p:custDataLst>
    <p:extLst>
      <p:ext uri="{BB962C8B-B14F-4D97-AF65-F5344CB8AC3E}">
        <p14:creationId xmlns:p14="http://schemas.microsoft.com/office/powerpoint/2010/main" val="242385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746</Words>
  <Application>Microsoft Office PowerPoint</Application>
  <PresentationFormat>On-screen Show (4:3)</PresentationFormat>
  <Paragraphs>89</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Carlito</vt:lpstr>
      <vt:lpstr>Century Gothic</vt:lpstr>
      <vt:lpstr>Wingdings 3</vt:lpstr>
      <vt:lpstr>Ion</vt:lpstr>
      <vt:lpstr>The A-Level Mindset</vt:lpstr>
      <vt:lpstr>VESPA is the key to success at A Level</vt:lpstr>
      <vt:lpstr>  Effort – how much hard work you do. Commitment to the Effort.</vt:lpstr>
      <vt:lpstr>PowerPoint Presentation</vt:lpstr>
      <vt:lpstr>PowerPoint Presentation</vt:lpstr>
      <vt:lpstr>Simplest way is to measure how much independent study you are doing in terms of time.   This includes:  homework, research, wider reading, consolidation of previous learning, revision, practice questions, preparation for tests and so on. </vt:lpstr>
      <vt:lpstr>You need to be proactive not reactive!</vt:lpstr>
      <vt:lpstr>How much private study should you be doing and measuring your effort against?</vt:lpstr>
      <vt:lpstr>     Are you still a 6 now?</vt:lpstr>
      <vt:lpstr>PowerPoint Presentation</vt:lpstr>
      <vt:lpstr>PowerPoint Presentation</vt:lpstr>
      <vt:lpstr>Don’t panic - You will have to train for this!!!!</vt:lpstr>
      <vt:lpstr>Where can you study in school?</vt:lpstr>
      <vt:lpstr>The Common Room - RIGHT </vt:lpstr>
      <vt:lpstr>Seminar Rooms 6.6 and 6.5</vt:lpstr>
      <vt:lpstr>The School Library</vt:lpstr>
      <vt:lpstr>The Olive Grove</vt:lpstr>
      <vt:lpstr>The 6th Form Study Centre</vt:lpstr>
      <vt:lpstr>Free Rooms</vt:lpstr>
      <vt:lpstr>It’s important to start forming good study habits and routines now</vt:lpstr>
      <vt:lpstr>PowerPoint Presentation</vt:lpstr>
      <vt:lpstr>PowerPoint Presentation</vt:lpstr>
    </vt:vector>
  </TitlesOfParts>
  <Company>Bishop Stopford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harwooda</dc:creator>
  <cp:lastModifiedBy>Shez Coe</cp:lastModifiedBy>
  <cp:revision>101</cp:revision>
  <dcterms:created xsi:type="dcterms:W3CDTF">2012-11-21T15:12:33Z</dcterms:created>
  <dcterms:modified xsi:type="dcterms:W3CDTF">2022-09-18T17:31:42Z</dcterms:modified>
</cp:coreProperties>
</file>