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346" r:id="rId2"/>
    <p:sldId id="329" r:id="rId3"/>
    <p:sldId id="358" r:id="rId4"/>
    <p:sldId id="359" r:id="rId5"/>
    <p:sldId id="257" r:id="rId6"/>
    <p:sldId id="356" r:id="rId7"/>
    <p:sldId id="361" r:id="rId8"/>
    <p:sldId id="355" r:id="rId9"/>
    <p:sldId id="33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2D1A5F6-73A6-48C1-B02E-8CE5936EFC88}" v="1" dt="2022-09-18T17:12:39.5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04" autoAdjust="0"/>
    <p:restoredTop sz="94660"/>
  </p:normalViewPr>
  <p:slideViewPr>
    <p:cSldViewPr>
      <p:cViewPr varScale="1">
        <p:scale>
          <a:sx n="62" d="100"/>
          <a:sy n="62" d="100"/>
        </p:scale>
        <p:origin x="1416" y="-1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ez Coe" userId="33dce8b0-20b7-4564-ba3f-2d1de026c56c" providerId="ADAL" clId="{52B0785A-590B-4EB1-AD4F-3431627D9CB2}"/>
    <pc:docChg chg="undo custSel addSld delSld modSld sldOrd modMainMaster">
      <pc:chgData name="Shez Coe" userId="33dce8b0-20b7-4564-ba3f-2d1de026c56c" providerId="ADAL" clId="{52B0785A-590B-4EB1-AD4F-3431627D9CB2}" dt="2022-05-26T13:26:53.863" v="775" actId="20577"/>
      <pc:docMkLst>
        <pc:docMk/>
      </pc:docMkLst>
      <pc:sldChg chg="addSp modSp mod setBg addAnim">
        <pc:chgData name="Shez Coe" userId="33dce8b0-20b7-4564-ba3f-2d1de026c56c" providerId="ADAL" clId="{52B0785A-590B-4EB1-AD4F-3431627D9CB2}" dt="2022-05-26T12:47:13.810" v="39"/>
        <pc:sldMkLst>
          <pc:docMk/>
          <pc:sldMk cId="4005266219" sldId="257"/>
        </pc:sldMkLst>
        <pc:spChg chg="mod">
          <ac:chgData name="Shez Coe" userId="33dce8b0-20b7-4564-ba3f-2d1de026c56c" providerId="ADAL" clId="{52B0785A-590B-4EB1-AD4F-3431627D9CB2}" dt="2022-05-26T12:47:13.809" v="38" actId="26606"/>
          <ac:spMkLst>
            <pc:docMk/>
            <pc:sldMk cId="4005266219" sldId="257"/>
            <ac:spMk id="2" creationId="{15F22EDC-953F-4901-B624-1BA6A3F9FE92}"/>
          </ac:spMkLst>
        </pc:spChg>
        <pc:spChg chg="add">
          <ac:chgData name="Shez Coe" userId="33dce8b0-20b7-4564-ba3f-2d1de026c56c" providerId="ADAL" clId="{52B0785A-590B-4EB1-AD4F-3431627D9CB2}" dt="2022-05-26T12:47:13.809" v="38" actId="26606"/>
          <ac:spMkLst>
            <pc:docMk/>
            <pc:sldMk cId="4005266219" sldId="257"/>
            <ac:spMk id="7" creationId="{4522B21E-B2B9-4C72-9A71-C87EFD137480}"/>
          </ac:spMkLst>
        </pc:spChg>
        <pc:spChg chg="add">
          <ac:chgData name="Shez Coe" userId="33dce8b0-20b7-4564-ba3f-2d1de026c56c" providerId="ADAL" clId="{52B0785A-590B-4EB1-AD4F-3431627D9CB2}" dt="2022-05-26T12:47:13.809" v="38" actId="26606"/>
          <ac:spMkLst>
            <pc:docMk/>
            <pc:sldMk cId="4005266219" sldId="257"/>
            <ac:spMk id="9" creationId="{5EB7D2A2-F448-44D4-938C-DC84CBCB3B1E}"/>
          </ac:spMkLst>
        </pc:spChg>
        <pc:spChg chg="add">
          <ac:chgData name="Shez Coe" userId="33dce8b0-20b7-4564-ba3f-2d1de026c56c" providerId="ADAL" clId="{52B0785A-590B-4EB1-AD4F-3431627D9CB2}" dt="2022-05-26T12:47:13.809" v="38" actId="26606"/>
          <ac:spMkLst>
            <pc:docMk/>
            <pc:sldMk cId="4005266219" sldId="257"/>
            <ac:spMk id="11" creationId="{871AEA07-1E14-44B4-8E55-64EF049CD66F}"/>
          </ac:spMkLst>
        </pc:spChg>
        <pc:cxnChg chg="add">
          <ac:chgData name="Shez Coe" userId="33dce8b0-20b7-4564-ba3f-2d1de026c56c" providerId="ADAL" clId="{52B0785A-590B-4EB1-AD4F-3431627D9CB2}" dt="2022-05-26T12:47:13.809" v="38" actId="26606"/>
          <ac:cxnSpMkLst>
            <pc:docMk/>
            <pc:sldMk cId="4005266219" sldId="257"/>
            <ac:cxnSpMk id="13" creationId="{F7C8EA93-3210-4C62-99E9-153C275E3A87}"/>
          </ac:cxnSpMkLst>
        </pc:cxnChg>
      </pc:sldChg>
      <pc:sldChg chg="addSp modSp del mod setBg">
        <pc:chgData name="Shez Coe" userId="33dce8b0-20b7-4564-ba3f-2d1de026c56c" providerId="ADAL" clId="{52B0785A-590B-4EB1-AD4F-3431627D9CB2}" dt="2022-05-26T12:58:35.630" v="325" actId="2696"/>
        <pc:sldMkLst>
          <pc:docMk/>
          <pc:sldMk cId="4221968261" sldId="258"/>
        </pc:sldMkLst>
        <pc:spChg chg="mod">
          <ac:chgData name="Shez Coe" userId="33dce8b0-20b7-4564-ba3f-2d1de026c56c" providerId="ADAL" clId="{52B0785A-590B-4EB1-AD4F-3431627D9CB2}" dt="2022-05-26T12:47:22.570" v="41" actId="26606"/>
          <ac:spMkLst>
            <pc:docMk/>
            <pc:sldMk cId="4221968261" sldId="258"/>
            <ac:spMk id="8" creationId="{574484E1-BB3E-4A57-B14A-0FF636CDA8BC}"/>
          </ac:spMkLst>
        </pc:spChg>
        <pc:spChg chg="mod">
          <ac:chgData name="Shez Coe" userId="33dce8b0-20b7-4564-ba3f-2d1de026c56c" providerId="ADAL" clId="{52B0785A-590B-4EB1-AD4F-3431627D9CB2}" dt="2022-05-26T12:47:22.570" v="41" actId="26606"/>
          <ac:spMkLst>
            <pc:docMk/>
            <pc:sldMk cId="4221968261" sldId="258"/>
            <ac:spMk id="11" creationId="{840C4DB5-FE3E-48D5-8C2E-6C375D68755D}"/>
          </ac:spMkLst>
        </pc:spChg>
        <pc:spChg chg="add">
          <ac:chgData name="Shez Coe" userId="33dce8b0-20b7-4564-ba3f-2d1de026c56c" providerId="ADAL" clId="{52B0785A-590B-4EB1-AD4F-3431627D9CB2}" dt="2022-05-26T12:47:22.570" v="41" actId="26606"/>
          <ac:spMkLst>
            <pc:docMk/>
            <pc:sldMk cId="4221968261" sldId="258"/>
            <ac:spMk id="16" creationId="{DBF61EA3-B236-439E-9C0B-340980D56BEE}"/>
          </ac:spMkLst>
        </pc:spChg>
        <pc:spChg chg="add">
          <ac:chgData name="Shez Coe" userId="33dce8b0-20b7-4564-ba3f-2d1de026c56c" providerId="ADAL" clId="{52B0785A-590B-4EB1-AD4F-3431627D9CB2}" dt="2022-05-26T12:47:22.570" v="41" actId="26606"/>
          <ac:spMkLst>
            <pc:docMk/>
            <pc:sldMk cId="4221968261" sldId="258"/>
            <ac:spMk id="22" creationId="{E659831F-0D9A-4C63-9EBB-8435B85A440F}"/>
          </ac:spMkLst>
        </pc:spChg>
        <pc:grpChg chg="add">
          <ac:chgData name="Shez Coe" userId="33dce8b0-20b7-4564-ba3f-2d1de026c56c" providerId="ADAL" clId="{52B0785A-590B-4EB1-AD4F-3431627D9CB2}" dt="2022-05-26T12:47:22.570" v="41" actId="26606"/>
          <ac:grpSpMkLst>
            <pc:docMk/>
            <pc:sldMk cId="4221968261" sldId="258"/>
            <ac:grpSpMk id="18" creationId="{28FAF094-D087-493F-8DF9-A486C2D6BBAA}"/>
          </ac:grpSpMkLst>
        </pc:grpChg>
      </pc:sldChg>
      <pc:sldChg chg="addSp modSp del mod setBg addAnim">
        <pc:chgData name="Shez Coe" userId="33dce8b0-20b7-4564-ba3f-2d1de026c56c" providerId="ADAL" clId="{52B0785A-590B-4EB1-AD4F-3431627D9CB2}" dt="2022-05-26T13:18:22.834" v="615" actId="2696"/>
        <pc:sldMkLst>
          <pc:docMk/>
          <pc:sldMk cId="495410865" sldId="328"/>
        </pc:sldMkLst>
        <pc:spChg chg="mod">
          <ac:chgData name="Shez Coe" userId="33dce8b0-20b7-4564-ba3f-2d1de026c56c" providerId="ADAL" clId="{52B0785A-590B-4EB1-AD4F-3431627D9CB2}" dt="2022-05-26T12:47:33.755" v="43" actId="26606"/>
          <ac:spMkLst>
            <pc:docMk/>
            <pc:sldMk cId="495410865" sldId="328"/>
            <ac:spMk id="2" creationId="{00000000-0000-0000-0000-000000000000}"/>
          </ac:spMkLst>
        </pc:spChg>
        <pc:spChg chg="add">
          <ac:chgData name="Shez Coe" userId="33dce8b0-20b7-4564-ba3f-2d1de026c56c" providerId="ADAL" clId="{52B0785A-590B-4EB1-AD4F-3431627D9CB2}" dt="2022-05-26T12:47:33.755" v="43" actId="26606"/>
          <ac:spMkLst>
            <pc:docMk/>
            <pc:sldMk cId="495410865" sldId="328"/>
            <ac:spMk id="7" creationId="{4522B21E-B2B9-4C72-9A71-C87EFD137480}"/>
          </ac:spMkLst>
        </pc:spChg>
        <pc:spChg chg="add">
          <ac:chgData name="Shez Coe" userId="33dce8b0-20b7-4564-ba3f-2d1de026c56c" providerId="ADAL" clId="{52B0785A-590B-4EB1-AD4F-3431627D9CB2}" dt="2022-05-26T12:47:33.755" v="43" actId="26606"/>
          <ac:spMkLst>
            <pc:docMk/>
            <pc:sldMk cId="495410865" sldId="328"/>
            <ac:spMk id="9" creationId="{5EB7D2A2-F448-44D4-938C-DC84CBCB3B1E}"/>
          </ac:spMkLst>
        </pc:spChg>
        <pc:spChg chg="add">
          <ac:chgData name="Shez Coe" userId="33dce8b0-20b7-4564-ba3f-2d1de026c56c" providerId="ADAL" clId="{52B0785A-590B-4EB1-AD4F-3431627D9CB2}" dt="2022-05-26T12:47:33.755" v="43" actId="26606"/>
          <ac:spMkLst>
            <pc:docMk/>
            <pc:sldMk cId="495410865" sldId="328"/>
            <ac:spMk id="11" creationId="{871AEA07-1E14-44B4-8E55-64EF049CD66F}"/>
          </ac:spMkLst>
        </pc:spChg>
        <pc:cxnChg chg="add">
          <ac:chgData name="Shez Coe" userId="33dce8b0-20b7-4564-ba3f-2d1de026c56c" providerId="ADAL" clId="{52B0785A-590B-4EB1-AD4F-3431627D9CB2}" dt="2022-05-26T12:47:33.755" v="43" actId="26606"/>
          <ac:cxnSpMkLst>
            <pc:docMk/>
            <pc:sldMk cId="495410865" sldId="328"/>
            <ac:cxnSpMk id="13" creationId="{F7C8EA93-3210-4C62-99E9-153C275E3A87}"/>
          </ac:cxnSpMkLst>
        </pc:cxnChg>
      </pc:sldChg>
      <pc:sldChg chg="addSp modSp mod setBg addAnim">
        <pc:chgData name="Shez Coe" userId="33dce8b0-20b7-4564-ba3f-2d1de026c56c" providerId="ADAL" clId="{52B0785A-590B-4EB1-AD4F-3431627D9CB2}" dt="2022-05-26T12:47:07.683" v="37"/>
        <pc:sldMkLst>
          <pc:docMk/>
          <pc:sldMk cId="360740806" sldId="329"/>
        </pc:sldMkLst>
        <pc:spChg chg="mod">
          <ac:chgData name="Shez Coe" userId="33dce8b0-20b7-4564-ba3f-2d1de026c56c" providerId="ADAL" clId="{52B0785A-590B-4EB1-AD4F-3431627D9CB2}" dt="2022-05-26T12:47:07.681" v="35" actId="26606"/>
          <ac:spMkLst>
            <pc:docMk/>
            <pc:sldMk cId="360740806" sldId="329"/>
            <ac:spMk id="2" creationId="{3EB9D03F-695A-4D0C-A3AB-CE4346C48D21}"/>
          </ac:spMkLst>
        </pc:spChg>
        <pc:spChg chg="mod">
          <ac:chgData name="Shez Coe" userId="33dce8b0-20b7-4564-ba3f-2d1de026c56c" providerId="ADAL" clId="{52B0785A-590B-4EB1-AD4F-3431627D9CB2}" dt="2022-05-26T12:47:07.681" v="35" actId="26606"/>
          <ac:spMkLst>
            <pc:docMk/>
            <pc:sldMk cId="360740806" sldId="329"/>
            <ac:spMk id="3" creationId="{8638EECA-E21F-4888-AF23-28AB60DABF02}"/>
          </ac:spMkLst>
        </pc:spChg>
        <pc:spChg chg="add">
          <ac:chgData name="Shez Coe" userId="33dce8b0-20b7-4564-ba3f-2d1de026c56c" providerId="ADAL" clId="{52B0785A-590B-4EB1-AD4F-3431627D9CB2}" dt="2022-05-26T12:47:07.681" v="35" actId="26606"/>
          <ac:spMkLst>
            <pc:docMk/>
            <pc:sldMk cId="360740806" sldId="329"/>
            <ac:spMk id="8" creationId="{4522B21E-B2B9-4C72-9A71-C87EFD137480}"/>
          </ac:spMkLst>
        </pc:spChg>
        <pc:spChg chg="add">
          <ac:chgData name="Shez Coe" userId="33dce8b0-20b7-4564-ba3f-2d1de026c56c" providerId="ADAL" clId="{52B0785A-590B-4EB1-AD4F-3431627D9CB2}" dt="2022-05-26T12:47:07.681" v="35" actId="26606"/>
          <ac:spMkLst>
            <pc:docMk/>
            <pc:sldMk cId="360740806" sldId="329"/>
            <ac:spMk id="10" creationId="{5EB7D2A2-F448-44D4-938C-DC84CBCB3B1E}"/>
          </ac:spMkLst>
        </pc:spChg>
        <pc:spChg chg="add">
          <ac:chgData name="Shez Coe" userId="33dce8b0-20b7-4564-ba3f-2d1de026c56c" providerId="ADAL" clId="{52B0785A-590B-4EB1-AD4F-3431627D9CB2}" dt="2022-05-26T12:47:07.681" v="35" actId="26606"/>
          <ac:spMkLst>
            <pc:docMk/>
            <pc:sldMk cId="360740806" sldId="329"/>
            <ac:spMk id="12" creationId="{871AEA07-1E14-44B4-8E55-64EF049CD66F}"/>
          </ac:spMkLst>
        </pc:spChg>
        <pc:cxnChg chg="add">
          <ac:chgData name="Shez Coe" userId="33dce8b0-20b7-4564-ba3f-2d1de026c56c" providerId="ADAL" clId="{52B0785A-590B-4EB1-AD4F-3431627D9CB2}" dt="2022-05-26T12:47:07.681" v="35" actId="26606"/>
          <ac:cxnSpMkLst>
            <pc:docMk/>
            <pc:sldMk cId="360740806" sldId="329"/>
            <ac:cxnSpMk id="14" creationId="{F7C8EA93-3210-4C62-99E9-153C275E3A87}"/>
          </ac:cxnSpMkLst>
        </pc:cxnChg>
      </pc:sldChg>
      <pc:sldChg chg="addSp delSp modSp mod setBg delDesignElem">
        <pc:chgData name="Shez Coe" userId="33dce8b0-20b7-4564-ba3f-2d1de026c56c" providerId="ADAL" clId="{52B0785A-590B-4EB1-AD4F-3431627D9CB2}" dt="2022-05-26T12:49:22.156" v="75" actId="1076"/>
        <pc:sldMkLst>
          <pc:docMk/>
          <pc:sldMk cId="2100619614" sldId="331"/>
        </pc:sldMkLst>
        <pc:spChg chg="mod">
          <ac:chgData name="Shez Coe" userId="33dce8b0-20b7-4564-ba3f-2d1de026c56c" providerId="ADAL" clId="{52B0785A-590B-4EB1-AD4F-3431627D9CB2}" dt="2022-05-26T12:49:22.156" v="75" actId="1076"/>
          <ac:spMkLst>
            <pc:docMk/>
            <pc:sldMk cId="2100619614" sldId="331"/>
            <ac:spMk id="2" creationId="{0DA7BE31-AA75-4D1A-992A-3FDCC135ED19}"/>
          </ac:spMkLst>
        </pc:spChg>
        <pc:spChg chg="mod">
          <ac:chgData name="Shez Coe" userId="33dce8b0-20b7-4564-ba3f-2d1de026c56c" providerId="ADAL" clId="{52B0785A-590B-4EB1-AD4F-3431627D9CB2}" dt="2022-05-26T12:48:10.549" v="57" actId="20577"/>
          <ac:spMkLst>
            <pc:docMk/>
            <pc:sldMk cId="2100619614" sldId="331"/>
            <ac:spMk id="3" creationId="{FDBCA702-3007-4BF8-B3B2-A6928D370321}"/>
          </ac:spMkLst>
        </pc:spChg>
        <pc:spChg chg="add">
          <ac:chgData name="Shez Coe" userId="33dce8b0-20b7-4564-ba3f-2d1de026c56c" providerId="ADAL" clId="{52B0785A-590B-4EB1-AD4F-3431627D9CB2}" dt="2022-05-26T12:47:01.910" v="33" actId="26606"/>
          <ac:spMkLst>
            <pc:docMk/>
            <pc:sldMk cId="2100619614" sldId="331"/>
            <ac:spMk id="8" creationId="{DBF61EA3-B236-439E-9C0B-340980D56BEE}"/>
          </ac:spMkLst>
        </pc:spChg>
        <pc:spChg chg="add del">
          <ac:chgData name="Shez Coe" userId="33dce8b0-20b7-4564-ba3f-2d1de026c56c" providerId="ADAL" clId="{52B0785A-590B-4EB1-AD4F-3431627D9CB2}" dt="2022-05-26T12:45:35.280" v="21" actId="26606"/>
          <ac:spMkLst>
            <pc:docMk/>
            <pc:sldMk cId="2100619614" sldId="331"/>
            <ac:spMk id="9" creationId="{3BCB5F6A-9EB0-40B0-9D13-3023E9A20508}"/>
          </ac:spMkLst>
        </pc:spChg>
        <pc:spChg chg="add">
          <ac:chgData name="Shez Coe" userId="33dce8b0-20b7-4564-ba3f-2d1de026c56c" providerId="ADAL" clId="{52B0785A-590B-4EB1-AD4F-3431627D9CB2}" dt="2022-05-26T12:47:01.910" v="33" actId="26606"/>
          <ac:spMkLst>
            <pc:docMk/>
            <pc:sldMk cId="2100619614" sldId="331"/>
            <ac:spMk id="14" creationId="{E659831F-0D9A-4C63-9EBB-8435B85A440F}"/>
          </ac:spMkLst>
        </pc:spChg>
        <pc:grpChg chg="add">
          <ac:chgData name="Shez Coe" userId="33dce8b0-20b7-4564-ba3f-2d1de026c56c" providerId="ADAL" clId="{52B0785A-590B-4EB1-AD4F-3431627D9CB2}" dt="2022-05-26T12:47:01.910" v="33" actId="26606"/>
          <ac:grpSpMkLst>
            <pc:docMk/>
            <pc:sldMk cId="2100619614" sldId="331"/>
            <ac:grpSpMk id="10" creationId="{28FAF094-D087-493F-8DF9-A486C2D6BBAA}"/>
          </ac:grpSpMkLst>
        </pc:grpChg>
        <pc:picChg chg="add del">
          <ac:chgData name="Shez Coe" userId="33dce8b0-20b7-4564-ba3f-2d1de026c56c" providerId="ADAL" clId="{52B0785A-590B-4EB1-AD4F-3431627D9CB2}" dt="2022-05-26T12:45:35.280" v="21" actId="26606"/>
          <ac:picMkLst>
            <pc:docMk/>
            <pc:sldMk cId="2100619614" sldId="331"/>
            <ac:picMk id="5" creationId="{DF996527-5B2E-9684-210F-518109EF2D8B}"/>
          </ac:picMkLst>
        </pc:picChg>
      </pc:sldChg>
      <pc:sldChg chg="addSp modSp del mod setBg addAnim">
        <pc:chgData name="Shez Coe" userId="33dce8b0-20b7-4564-ba3f-2d1de026c56c" providerId="ADAL" clId="{52B0785A-590B-4EB1-AD4F-3431627D9CB2}" dt="2022-05-26T13:18:27.990" v="616" actId="2696"/>
        <pc:sldMkLst>
          <pc:docMk/>
          <pc:sldMk cId="2097009224" sldId="332"/>
        </pc:sldMkLst>
        <pc:spChg chg="mod">
          <ac:chgData name="Shez Coe" userId="33dce8b0-20b7-4564-ba3f-2d1de026c56c" providerId="ADAL" clId="{52B0785A-590B-4EB1-AD4F-3431627D9CB2}" dt="2022-05-26T12:47:36.197" v="45" actId="26606"/>
          <ac:spMkLst>
            <pc:docMk/>
            <pc:sldMk cId="2097009224" sldId="332"/>
            <ac:spMk id="2" creationId="{E99B6B88-A4B8-45BD-9FA1-EA2242570656}"/>
          </ac:spMkLst>
        </pc:spChg>
        <pc:spChg chg="add">
          <ac:chgData name="Shez Coe" userId="33dce8b0-20b7-4564-ba3f-2d1de026c56c" providerId="ADAL" clId="{52B0785A-590B-4EB1-AD4F-3431627D9CB2}" dt="2022-05-26T12:47:36.197" v="45" actId="26606"/>
          <ac:spMkLst>
            <pc:docMk/>
            <pc:sldMk cId="2097009224" sldId="332"/>
            <ac:spMk id="7" creationId="{4522B21E-B2B9-4C72-9A71-C87EFD137480}"/>
          </ac:spMkLst>
        </pc:spChg>
        <pc:spChg chg="add">
          <ac:chgData name="Shez Coe" userId="33dce8b0-20b7-4564-ba3f-2d1de026c56c" providerId="ADAL" clId="{52B0785A-590B-4EB1-AD4F-3431627D9CB2}" dt="2022-05-26T12:47:36.197" v="45" actId="26606"/>
          <ac:spMkLst>
            <pc:docMk/>
            <pc:sldMk cId="2097009224" sldId="332"/>
            <ac:spMk id="9" creationId="{5EB7D2A2-F448-44D4-938C-DC84CBCB3B1E}"/>
          </ac:spMkLst>
        </pc:spChg>
        <pc:spChg chg="add">
          <ac:chgData name="Shez Coe" userId="33dce8b0-20b7-4564-ba3f-2d1de026c56c" providerId="ADAL" clId="{52B0785A-590B-4EB1-AD4F-3431627D9CB2}" dt="2022-05-26T12:47:36.197" v="45" actId="26606"/>
          <ac:spMkLst>
            <pc:docMk/>
            <pc:sldMk cId="2097009224" sldId="332"/>
            <ac:spMk id="11" creationId="{871AEA07-1E14-44B4-8E55-64EF049CD66F}"/>
          </ac:spMkLst>
        </pc:spChg>
        <pc:cxnChg chg="add">
          <ac:chgData name="Shez Coe" userId="33dce8b0-20b7-4564-ba3f-2d1de026c56c" providerId="ADAL" clId="{52B0785A-590B-4EB1-AD4F-3431627D9CB2}" dt="2022-05-26T12:47:36.197" v="45" actId="26606"/>
          <ac:cxnSpMkLst>
            <pc:docMk/>
            <pc:sldMk cId="2097009224" sldId="332"/>
            <ac:cxnSpMk id="13" creationId="{F7C8EA93-3210-4C62-99E9-153C275E3A87}"/>
          </ac:cxnSpMkLst>
        </pc:cxnChg>
      </pc:sldChg>
      <pc:sldChg chg="modSp del mod">
        <pc:chgData name="Shez Coe" userId="33dce8b0-20b7-4564-ba3f-2d1de026c56c" providerId="ADAL" clId="{52B0785A-590B-4EB1-AD4F-3431627D9CB2}" dt="2022-05-26T12:53:32.681" v="109" actId="2696"/>
        <pc:sldMkLst>
          <pc:docMk/>
          <pc:sldMk cId="3388879414" sldId="333"/>
        </pc:sldMkLst>
        <pc:spChg chg="mod">
          <ac:chgData name="Shez Coe" userId="33dce8b0-20b7-4564-ba3f-2d1de026c56c" providerId="ADAL" clId="{52B0785A-590B-4EB1-AD4F-3431627D9CB2}" dt="2022-05-26T12:46:39.624" v="30" actId="27636"/>
          <ac:spMkLst>
            <pc:docMk/>
            <pc:sldMk cId="3388879414" sldId="333"/>
            <ac:spMk id="2" creationId="{A3D1C678-17E1-428A-A56F-47606B6C2DB3}"/>
          </ac:spMkLst>
        </pc:spChg>
        <pc:spChg chg="mod">
          <ac:chgData name="Shez Coe" userId="33dce8b0-20b7-4564-ba3f-2d1de026c56c" providerId="ADAL" clId="{52B0785A-590B-4EB1-AD4F-3431627D9CB2}" dt="2022-05-26T12:50:10.910" v="79" actId="1076"/>
          <ac:spMkLst>
            <pc:docMk/>
            <pc:sldMk cId="3388879414" sldId="333"/>
            <ac:spMk id="3" creationId="{F21F2E11-EF67-4874-9BF8-9A62B9C92980}"/>
          </ac:spMkLst>
        </pc:spChg>
      </pc:sldChg>
      <pc:sldChg chg="addSp delSp modSp del mod setBg">
        <pc:chgData name="Shez Coe" userId="33dce8b0-20b7-4564-ba3f-2d1de026c56c" providerId="ADAL" clId="{52B0785A-590B-4EB1-AD4F-3431627D9CB2}" dt="2022-05-26T13:18:27.990" v="616" actId="2696"/>
        <pc:sldMkLst>
          <pc:docMk/>
          <pc:sldMk cId="2041659776" sldId="334"/>
        </pc:sldMkLst>
        <pc:spChg chg="add del">
          <ac:chgData name="Shez Coe" userId="33dce8b0-20b7-4564-ba3f-2d1de026c56c" providerId="ADAL" clId="{52B0785A-590B-4EB1-AD4F-3431627D9CB2}" dt="2022-05-26T12:47:43.824" v="48" actId="26606"/>
          <ac:spMkLst>
            <pc:docMk/>
            <pc:sldMk cId="2041659776" sldId="334"/>
            <ac:spMk id="7" creationId="{32BC26D8-82FB-445E-AA49-62A77D7C1EE0}"/>
          </ac:spMkLst>
        </pc:spChg>
        <pc:spChg chg="add del">
          <ac:chgData name="Shez Coe" userId="33dce8b0-20b7-4564-ba3f-2d1de026c56c" providerId="ADAL" clId="{52B0785A-590B-4EB1-AD4F-3431627D9CB2}" dt="2022-05-26T12:47:43.824" v="48" actId="26606"/>
          <ac:spMkLst>
            <pc:docMk/>
            <pc:sldMk cId="2041659776" sldId="334"/>
            <ac:spMk id="9" creationId="{CB44330D-EA18-4254-AA95-EB49948539B8}"/>
          </ac:spMkLst>
        </pc:spChg>
        <pc:graphicFrameChg chg="add mod">
          <ac:chgData name="Shez Coe" userId="33dce8b0-20b7-4564-ba3f-2d1de026c56c" providerId="ADAL" clId="{52B0785A-590B-4EB1-AD4F-3431627D9CB2}" dt="2022-05-26T12:47:46.902" v="51" actId="26606"/>
          <ac:graphicFrameMkLst>
            <pc:docMk/>
            <pc:sldMk cId="2041659776" sldId="334"/>
            <ac:graphicFrameMk id="2" creationId="{00000000-0000-0000-0000-000000000000}"/>
          </ac:graphicFrameMkLst>
        </pc:graphicFrameChg>
      </pc:sldChg>
      <pc:sldChg chg="addSp delSp modSp mod setBg modClrScheme delDesignElem chgLayout">
        <pc:chgData name="Shez Coe" userId="33dce8b0-20b7-4564-ba3f-2d1de026c56c" providerId="ADAL" clId="{52B0785A-590B-4EB1-AD4F-3431627D9CB2}" dt="2022-05-26T13:20:09.828" v="716" actId="1076"/>
        <pc:sldMkLst>
          <pc:docMk/>
          <pc:sldMk cId="4146043748" sldId="335"/>
        </pc:sldMkLst>
        <pc:spChg chg="add mod">
          <ac:chgData name="Shez Coe" userId="33dce8b0-20b7-4564-ba3f-2d1de026c56c" providerId="ADAL" clId="{52B0785A-590B-4EB1-AD4F-3431627D9CB2}" dt="2022-05-26T13:20:09.828" v="716" actId="1076"/>
          <ac:spMkLst>
            <pc:docMk/>
            <pc:sldMk cId="4146043748" sldId="335"/>
            <ac:spMk id="2" creationId="{812C138D-7465-4DBF-806C-5D3B7DC337E7}"/>
          </ac:spMkLst>
        </pc:spChg>
        <pc:spChg chg="del mod">
          <ac:chgData name="Shez Coe" userId="33dce8b0-20b7-4564-ba3f-2d1de026c56c" providerId="ADAL" clId="{52B0785A-590B-4EB1-AD4F-3431627D9CB2}" dt="2022-05-26T12:56:00.477" v="117" actId="478"/>
          <ac:spMkLst>
            <pc:docMk/>
            <pc:sldMk cId="4146043748" sldId="335"/>
            <ac:spMk id="3" creationId="{00000000-0000-0000-0000-000000000000}"/>
          </ac:spMkLst>
        </pc:spChg>
        <pc:spChg chg="add del mod">
          <ac:chgData name="Shez Coe" userId="33dce8b0-20b7-4564-ba3f-2d1de026c56c" providerId="ADAL" clId="{52B0785A-590B-4EB1-AD4F-3431627D9CB2}" dt="2022-05-26T13:00:45.027" v="512" actId="478"/>
          <ac:spMkLst>
            <pc:docMk/>
            <pc:sldMk cId="4146043748" sldId="335"/>
            <ac:spMk id="4" creationId="{4BE5762E-AC14-489C-880C-74C95F682B63}"/>
          </ac:spMkLst>
        </pc:spChg>
        <pc:spChg chg="add del">
          <ac:chgData name="Shez Coe" userId="33dce8b0-20b7-4564-ba3f-2d1de026c56c" providerId="ADAL" clId="{52B0785A-590B-4EB1-AD4F-3431627D9CB2}" dt="2022-05-26T12:56:15.598" v="120" actId="26606"/>
          <ac:spMkLst>
            <pc:docMk/>
            <pc:sldMk cId="4146043748" sldId="335"/>
            <ac:spMk id="6" creationId="{5EB7D2A2-F448-44D4-938C-DC84CBCB3B1E}"/>
          </ac:spMkLst>
        </pc:spChg>
        <pc:spChg chg="add del mod">
          <ac:chgData name="Shez Coe" userId="33dce8b0-20b7-4564-ba3f-2d1de026c56c" providerId="ADAL" clId="{52B0785A-590B-4EB1-AD4F-3431627D9CB2}" dt="2022-05-26T13:00:48.668" v="513" actId="478"/>
          <ac:spMkLst>
            <pc:docMk/>
            <pc:sldMk cId="4146043748" sldId="335"/>
            <ac:spMk id="7" creationId="{35A8DC89-FD01-4948-B178-E414D9A854F0}"/>
          </ac:spMkLst>
        </pc:spChg>
        <pc:spChg chg="add del">
          <ac:chgData name="Shez Coe" userId="33dce8b0-20b7-4564-ba3f-2d1de026c56c" providerId="ADAL" clId="{52B0785A-590B-4EB1-AD4F-3431627D9CB2}" dt="2022-05-26T12:56:09.423" v="118" actId="700"/>
          <ac:spMkLst>
            <pc:docMk/>
            <pc:sldMk cId="4146043748" sldId="335"/>
            <ac:spMk id="8" creationId="{DBF61EA3-B236-439E-9C0B-340980D56BEE}"/>
          </ac:spMkLst>
        </pc:spChg>
        <pc:spChg chg="add del">
          <ac:chgData name="Shez Coe" userId="33dce8b0-20b7-4564-ba3f-2d1de026c56c" providerId="ADAL" clId="{52B0785A-590B-4EB1-AD4F-3431627D9CB2}" dt="2022-05-26T12:56:15.598" v="120" actId="26606"/>
          <ac:spMkLst>
            <pc:docMk/>
            <pc:sldMk cId="4146043748" sldId="335"/>
            <ac:spMk id="9" creationId="{4522B21E-B2B9-4C72-9A71-C87EFD137480}"/>
          </ac:spMkLst>
        </pc:spChg>
        <pc:spChg chg="add del">
          <ac:chgData name="Shez Coe" userId="33dce8b0-20b7-4564-ba3f-2d1de026c56c" providerId="ADAL" clId="{52B0785A-590B-4EB1-AD4F-3431627D9CB2}" dt="2022-05-26T12:56:15.598" v="120" actId="26606"/>
          <ac:spMkLst>
            <pc:docMk/>
            <pc:sldMk cId="4146043748" sldId="335"/>
            <ac:spMk id="13" creationId="{871AEA07-1E14-44B4-8E55-64EF049CD66F}"/>
          </ac:spMkLst>
        </pc:spChg>
        <pc:spChg chg="add del">
          <ac:chgData name="Shez Coe" userId="33dce8b0-20b7-4564-ba3f-2d1de026c56c" providerId="ADAL" clId="{52B0785A-590B-4EB1-AD4F-3431627D9CB2}" dt="2022-05-26T12:56:09.423" v="118" actId="700"/>
          <ac:spMkLst>
            <pc:docMk/>
            <pc:sldMk cId="4146043748" sldId="335"/>
            <ac:spMk id="14" creationId="{E659831F-0D9A-4C63-9EBB-8435B85A440F}"/>
          </ac:spMkLst>
        </pc:spChg>
        <pc:spChg chg="add del">
          <ac:chgData name="Shez Coe" userId="33dce8b0-20b7-4564-ba3f-2d1de026c56c" providerId="ADAL" clId="{52B0785A-590B-4EB1-AD4F-3431627D9CB2}" dt="2022-05-26T12:56:19.022" v="122" actId="26606"/>
          <ac:spMkLst>
            <pc:docMk/>
            <pc:sldMk cId="4146043748" sldId="335"/>
            <ac:spMk id="17" creationId="{D5B339F4-93B9-4E04-9721-143AD6782EA9}"/>
          </ac:spMkLst>
        </pc:spChg>
        <pc:spChg chg="add del">
          <ac:chgData name="Shez Coe" userId="33dce8b0-20b7-4564-ba3f-2d1de026c56c" providerId="ADAL" clId="{52B0785A-590B-4EB1-AD4F-3431627D9CB2}" dt="2022-05-26T12:56:19.022" v="122" actId="26606"/>
          <ac:spMkLst>
            <pc:docMk/>
            <pc:sldMk cId="4146043748" sldId="335"/>
            <ac:spMk id="21" creationId="{871AEA07-1E14-44B4-8E55-64EF049CD66F}"/>
          </ac:spMkLst>
        </pc:spChg>
        <pc:spChg chg="add">
          <ac:chgData name="Shez Coe" userId="33dce8b0-20b7-4564-ba3f-2d1de026c56c" providerId="ADAL" clId="{52B0785A-590B-4EB1-AD4F-3431627D9CB2}" dt="2022-05-26T12:56:19.029" v="123" actId="26606"/>
          <ac:spMkLst>
            <pc:docMk/>
            <pc:sldMk cId="4146043748" sldId="335"/>
            <ac:spMk id="23" creationId="{9C7E0A2C-7C0A-4AAC-B3B0-6C12B2EBAE05}"/>
          </ac:spMkLst>
        </pc:spChg>
        <pc:spChg chg="add">
          <ac:chgData name="Shez Coe" userId="33dce8b0-20b7-4564-ba3f-2d1de026c56c" providerId="ADAL" clId="{52B0785A-590B-4EB1-AD4F-3431627D9CB2}" dt="2022-05-26T12:56:19.029" v="123" actId="26606"/>
          <ac:spMkLst>
            <pc:docMk/>
            <pc:sldMk cId="4146043748" sldId="335"/>
            <ac:spMk id="24" creationId="{5EB7D2A2-F448-44D4-938C-DC84CBCB3B1E}"/>
          </ac:spMkLst>
        </pc:spChg>
        <pc:spChg chg="add">
          <ac:chgData name="Shez Coe" userId="33dce8b0-20b7-4564-ba3f-2d1de026c56c" providerId="ADAL" clId="{52B0785A-590B-4EB1-AD4F-3431627D9CB2}" dt="2022-05-26T12:56:19.029" v="123" actId="26606"/>
          <ac:spMkLst>
            <pc:docMk/>
            <pc:sldMk cId="4146043748" sldId="335"/>
            <ac:spMk id="25" creationId="{871AEA07-1E14-44B4-8E55-64EF049CD66F}"/>
          </ac:spMkLst>
        </pc:spChg>
        <pc:grpChg chg="add del">
          <ac:chgData name="Shez Coe" userId="33dce8b0-20b7-4564-ba3f-2d1de026c56c" providerId="ADAL" clId="{52B0785A-590B-4EB1-AD4F-3431627D9CB2}" dt="2022-05-26T12:56:09.423" v="118" actId="700"/>
          <ac:grpSpMkLst>
            <pc:docMk/>
            <pc:sldMk cId="4146043748" sldId="335"/>
            <ac:grpSpMk id="10" creationId="{28FAF094-D087-493F-8DF9-A486C2D6BBAA}"/>
          </ac:grpSpMkLst>
        </pc:grpChg>
        <pc:grpChg chg="add del">
          <ac:chgData name="Shez Coe" userId="33dce8b0-20b7-4564-ba3f-2d1de026c56c" providerId="ADAL" clId="{52B0785A-590B-4EB1-AD4F-3431627D9CB2}" dt="2022-05-26T12:56:19.022" v="122" actId="26606"/>
          <ac:grpSpMkLst>
            <pc:docMk/>
            <pc:sldMk cId="4146043748" sldId="335"/>
            <ac:grpSpMk id="18" creationId="{8734DDD3-F723-4DD3-8ABE-EC0B2AC87D74}"/>
          </ac:grpSpMkLst>
        </pc:grpChg>
        <pc:cxnChg chg="add del">
          <ac:chgData name="Shez Coe" userId="33dce8b0-20b7-4564-ba3f-2d1de026c56c" providerId="ADAL" clId="{52B0785A-590B-4EB1-AD4F-3431627D9CB2}" dt="2022-05-26T12:56:15.598" v="120" actId="26606"/>
          <ac:cxnSpMkLst>
            <pc:docMk/>
            <pc:sldMk cId="4146043748" sldId="335"/>
            <ac:cxnSpMk id="15" creationId="{F7C8EA93-3210-4C62-99E9-153C275E3A87}"/>
          </ac:cxnSpMkLst>
        </pc:cxnChg>
        <pc:cxnChg chg="add">
          <ac:chgData name="Shez Coe" userId="33dce8b0-20b7-4564-ba3f-2d1de026c56c" providerId="ADAL" clId="{52B0785A-590B-4EB1-AD4F-3431627D9CB2}" dt="2022-05-26T12:56:19.029" v="123" actId="26606"/>
          <ac:cxnSpMkLst>
            <pc:docMk/>
            <pc:sldMk cId="4146043748" sldId="335"/>
            <ac:cxnSpMk id="26" creationId="{F7C8EA93-3210-4C62-99E9-153C275E3A87}"/>
          </ac:cxnSpMkLst>
        </pc:cxnChg>
      </pc:sldChg>
      <pc:sldChg chg="addSp modSp del mod setBg">
        <pc:chgData name="Shez Coe" userId="33dce8b0-20b7-4564-ba3f-2d1de026c56c" providerId="ADAL" clId="{52B0785A-590B-4EB1-AD4F-3431627D9CB2}" dt="2022-05-26T13:18:20.920" v="614" actId="2696"/>
        <pc:sldMkLst>
          <pc:docMk/>
          <pc:sldMk cId="830430840" sldId="341"/>
        </pc:sldMkLst>
        <pc:spChg chg="mod">
          <ac:chgData name="Shez Coe" userId="33dce8b0-20b7-4564-ba3f-2d1de026c56c" providerId="ADAL" clId="{52B0785A-590B-4EB1-AD4F-3431627D9CB2}" dt="2022-05-26T12:47:30.856" v="42" actId="26606"/>
          <ac:spMkLst>
            <pc:docMk/>
            <pc:sldMk cId="830430840" sldId="341"/>
            <ac:spMk id="2" creationId="{00000000-0000-0000-0000-000000000000}"/>
          </ac:spMkLst>
        </pc:spChg>
        <pc:spChg chg="mod">
          <ac:chgData name="Shez Coe" userId="33dce8b0-20b7-4564-ba3f-2d1de026c56c" providerId="ADAL" clId="{52B0785A-590B-4EB1-AD4F-3431627D9CB2}" dt="2022-05-26T12:47:30.856" v="42" actId="26606"/>
          <ac:spMkLst>
            <pc:docMk/>
            <pc:sldMk cId="830430840" sldId="341"/>
            <ac:spMk id="3" creationId="{00000000-0000-0000-0000-000000000000}"/>
          </ac:spMkLst>
        </pc:spChg>
        <pc:spChg chg="add">
          <ac:chgData name="Shez Coe" userId="33dce8b0-20b7-4564-ba3f-2d1de026c56c" providerId="ADAL" clId="{52B0785A-590B-4EB1-AD4F-3431627D9CB2}" dt="2022-05-26T12:47:30.856" v="42" actId="26606"/>
          <ac:spMkLst>
            <pc:docMk/>
            <pc:sldMk cId="830430840" sldId="341"/>
            <ac:spMk id="8" creationId="{DBF61EA3-B236-439E-9C0B-340980D56BEE}"/>
          </ac:spMkLst>
        </pc:spChg>
        <pc:spChg chg="add">
          <ac:chgData name="Shez Coe" userId="33dce8b0-20b7-4564-ba3f-2d1de026c56c" providerId="ADAL" clId="{52B0785A-590B-4EB1-AD4F-3431627D9CB2}" dt="2022-05-26T12:47:30.856" v="42" actId="26606"/>
          <ac:spMkLst>
            <pc:docMk/>
            <pc:sldMk cId="830430840" sldId="341"/>
            <ac:spMk id="14" creationId="{E659831F-0D9A-4C63-9EBB-8435B85A440F}"/>
          </ac:spMkLst>
        </pc:spChg>
        <pc:grpChg chg="add">
          <ac:chgData name="Shez Coe" userId="33dce8b0-20b7-4564-ba3f-2d1de026c56c" providerId="ADAL" clId="{52B0785A-590B-4EB1-AD4F-3431627D9CB2}" dt="2022-05-26T12:47:30.856" v="42" actId="26606"/>
          <ac:grpSpMkLst>
            <pc:docMk/>
            <pc:sldMk cId="830430840" sldId="341"/>
            <ac:grpSpMk id="10" creationId="{28FAF094-D087-493F-8DF9-A486C2D6BBAA}"/>
          </ac:grpSpMkLst>
        </pc:grpChg>
      </pc:sldChg>
      <pc:sldChg chg="addSp delSp modSp mod setBg addAnim delAnim setClrOvrMap delDesignElem">
        <pc:chgData name="Shez Coe" userId="33dce8b0-20b7-4564-ba3f-2d1de026c56c" providerId="ADAL" clId="{52B0785A-590B-4EB1-AD4F-3431627D9CB2}" dt="2022-05-26T12:46:59.203" v="32" actId="26606"/>
        <pc:sldMkLst>
          <pc:docMk/>
          <pc:sldMk cId="1554483449" sldId="346"/>
        </pc:sldMkLst>
        <pc:spChg chg="mod">
          <ac:chgData name="Shez Coe" userId="33dce8b0-20b7-4564-ba3f-2d1de026c56c" providerId="ADAL" clId="{52B0785A-590B-4EB1-AD4F-3431627D9CB2}" dt="2022-05-26T12:46:59.203" v="32" actId="26606"/>
          <ac:spMkLst>
            <pc:docMk/>
            <pc:sldMk cId="1554483449" sldId="346"/>
            <ac:spMk id="2" creationId="{00000000-0000-0000-0000-000000000000}"/>
          </ac:spMkLst>
        </pc:spChg>
        <pc:spChg chg="add">
          <ac:chgData name="Shez Coe" userId="33dce8b0-20b7-4564-ba3f-2d1de026c56c" providerId="ADAL" clId="{52B0785A-590B-4EB1-AD4F-3431627D9CB2}" dt="2022-05-26T12:46:59.203" v="32" actId="26606"/>
          <ac:spMkLst>
            <pc:docMk/>
            <pc:sldMk cId="1554483449" sldId="346"/>
            <ac:spMk id="4" creationId="{4522B21E-B2B9-4C72-9A71-C87EFD137480}"/>
          </ac:spMkLst>
        </pc:spChg>
        <pc:spChg chg="add">
          <ac:chgData name="Shez Coe" userId="33dce8b0-20b7-4564-ba3f-2d1de026c56c" providerId="ADAL" clId="{52B0785A-590B-4EB1-AD4F-3431627D9CB2}" dt="2022-05-26T12:46:59.203" v="32" actId="26606"/>
          <ac:spMkLst>
            <pc:docMk/>
            <pc:sldMk cId="1554483449" sldId="346"/>
            <ac:spMk id="5" creationId="{5EB7D2A2-F448-44D4-938C-DC84CBCB3B1E}"/>
          </ac:spMkLst>
        </pc:spChg>
        <pc:spChg chg="add del">
          <ac:chgData name="Shez Coe" userId="33dce8b0-20b7-4564-ba3f-2d1de026c56c" providerId="ADAL" clId="{52B0785A-590B-4EB1-AD4F-3431627D9CB2}" dt="2022-05-26T12:45:35.669" v="22" actId="26606"/>
          <ac:spMkLst>
            <pc:docMk/>
            <pc:sldMk cId="1554483449" sldId="346"/>
            <ac:spMk id="7" creationId="{27577DEC-D9A5-404D-9789-702F4319BEC8}"/>
          </ac:spMkLst>
        </pc:spChg>
        <pc:spChg chg="add">
          <ac:chgData name="Shez Coe" userId="33dce8b0-20b7-4564-ba3f-2d1de026c56c" providerId="ADAL" clId="{52B0785A-590B-4EB1-AD4F-3431627D9CB2}" dt="2022-05-26T12:46:59.203" v="32" actId="26606"/>
          <ac:spMkLst>
            <pc:docMk/>
            <pc:sldMk cId="1554483449" sldId="346"/>
            <ac:spMk id="11" creationId="{871AEA07-1E14-44B4-8E55-64EF049CD66F}"/>
          </ac:spMkLst>
        </pc:spChg>
        <pc:grpChg chg="add del">
          <ac:chgData name="Shez Coe" userId="33dce8b0-20b7-4564-ba3f-2d1de026c56c" providerId="ADAL" clId="{52B0785A-590B-4EB1-AD4F-3431627D9CB2}" dt="2022-05-26T12:45:35.669" v="22" actId="26606"/>
          <ac:grpSpMkLst>
            <pc:docMk/>
            <pc:sldMk cId="1554483449" sldId="346"/>
            <ac:grpSpMk id="9" creationId="{CEEA9366-CEA8-4F23-B065-4337F0D836FE}"/>
          </ac:grpSpMkLst>
        </pc:grpChg>
        <pc:cxnChg chg="add">
          <ac:chgData name="Shez Coe" userId="33dce8b0-20b7-4564-ba3f-2d1de026c56c" providerId="ADAL" clId="{52B0785A-590B-4EB1-AD4F-3431627D9CB2}" dt="2022-05-26T12:46:59.203" v="32" actId="26606"/>
          <ac:cxnSpMkLst>
            <pc:docMk/>
            <pc:sldMk cId="1554483449" sldId="346"/>
            <ac:cxnSpMk id="13" creationId="{F7C8EA93-3210-4C62-99E9-153C275E3A87}"/>
          </ac:cxnSpMkLst>
        </pc:cxnChg>
      </pc:sldChg>
      <pc:sldChg chg="addSp modSp del mod setBg addAnim">
        <pc:chgData name="Shez Coe" userId="33dce8b0-20b7-4564-ba3f-2d1de026c56c" providerId="ADAL" clId="{52B0785A-590B-4EB1-AD4F-3431627D9CB2}" dt="2022-05-26T13:18:27.990" v="616" actId="2696"/>
        <pc:sldMkLst>
          <pc:docMk/>
          <pc:sldMk cId="1738753111" sldId="347"/>
        </pc:sldMkLst>
        <pc:spChg chg="mod">
          <ac:chgData name="Shez Coe" userId="33dce8b0-20b7-4564-ba3f-2d1de026c56c" providerId="ADAL" clId="{52B0785A-590B-4EB1-AD4F-3431627D9CB2}" dt="2022-05-26T12:47:53.593" v="52" actId="26606"/>
          <ac:spMkLst>
            <pc:docMk/>
            <pc:sldMk cId="1738753111" sldId="347"/>
            <ac:spMk id="2" creationId="{00000000-0000-0000-0000-000000000000}"/>
          </ac:spMkLst>
        </pc:spChg>
        <pc:spChg chg="add">
          <ac:chgData name="Shez Coe" userId="33dce8b0-20b7-4564-ba3f-2d1de026c56c" providerId="ADAL" clId="{52B0785A-590B-4EB1-AD4F-3431627D9CB2}" dt="2022-05-26T12:47:53.593" v="52" actId="26606"/>
          <ac:spMkLst>
            <pc:docMk/>
            <pc:sldMk cId="1738753111" sldId="347"/>
            <ac:spMk id="7" creationId="{4522B21E-B2B9-4C72-9A71-C87EFD137480}"/>
          </ac:spMkLst>
        </pc:spChg>
        <pc:spChg chg="add">
          <ac:chgData name="Shez Coe" userId="33dce8b0-20b7-4564-ba3f-2d1de026c56c" providerId="ADAL" clId="{52B0785A-590B-4EB1-AD4F-3431627D9CB2}" dt="2022-05-26T12:47:53.593" v="52" actId="26606"/>
          <ac:spMkLst>
            <pc:docMk/>
            <pc:sldMk cId="1738753111" sldId="347"/>
            <ac:spMk id="9" creationId="{5EB7D2A2-F448-44D4-938C-DC84CBCB3B1E}"/>
          </ac:spMkLst>
        </pc:spChg>
        <pc:spChg chg="add">
          <ac:chgData name="Shez Coe" userId="33dce8b0-20b7-4564-ba3f-2d1de026c56c" providerId="ADAL" clId="{52B0785A-590B-4EB1-AD4F-3431627D9CB2}" dt="2022-05-26T12:47:53.593" v="52" actId="26606"/>
          <ac:spMkLst>
            <pc:docMk/>
            <pc:sldMk cId="1738753111" sldId="347"/>
            <ac:spMk id="11" creationId="{871AEA07-1E14-44B4-8E55-64EF049CD66F}"/>
          </ac:spMkLst>
        </pc:spChg>
        <pc:cxnChg chg="add">
          <ac:chgData name="Shez Coe" userId="33dce8b0-20b7-4564-ba3f-2d1de026c56c" providerId="ADAL" clId="{52B0785A-590B-4EB1-AD4F-3431627D9CB2}" dt="2022-05-26T12:47:53.593" v="52" actId="26606"/>
          <ac:cxnSpMkLst>
            <pc:docMk/>
            <pc:sldMk cId="1738753111" sldId="347"/>
            <ac:cxnSpMk id="13" creationId="{F7C8EA93-3210-4C62-99E9-153C275E3A87}"/>
          </ac:cxnSpMkLst>
        </pc:cxnChg>
      </pc:sldChg>
      <pc:sldChg chg="addSp modSp mod setBg">
        <pc:chgData name="Shez Coe" userId="33dce8b0-20b7-4564-ba3f-2d1de026c56c" providerId="ADAL" clId="{52B0785A-590B-4EB1-AD4F-3431627D9CB2}" dt="2022-05-26T13:08:43.011" v="613" actId="1076"/>
        <pc:sldMkLst>
          <pc:docMk/>
          <pc:sldMk cId="1824585120" sldId="351"/>
        </pc:sldMkLst>
        <pc:spChg chg="mod">
          <ac:chgData name="Shez Coe" userId="33dce8b0-20b7-4564-ba3f-2d1de026c56c" providerId="ADAL" clId="{52B0785A-590B-4EB1-AD4F-3431627D9CB2}" dt="2022-05-26T13:07:48.054" v="575" actId="20577"/>
          <ac:spMkLst>
            <pc:docMk/>
            <pc:sldMk cId="1824585120" sldId="351"/>
            <ac:spMk id="2" creationId="{6D851F21-3C61-4F3F-9F73-612689BCCF40}"/>
          </ac:spMkLst>
        </pc:spChg>
        <pc:spChg chg="mod">
          <ac:chgData name="Shez Coe" userId="33dce8b0-20b7-4564-ba3f-2d1de026c56c" providerId="ADAL" clId="{52B0785A-590B-4EB1-AD4F-3431627D9CB2}" dt="2022-05-26T13:08:43.011" v="613" actId="1076"/>
          <ac:spMkLst>
            <pc:docMk/>
            <pc:sldMk cId="1824585120" sldId="351"/>
            <ac:spMk id="3" creationId="{241DD477-B8EA-4E40-9A01-8ACE873EE59A}"/>
          </ac:spMkLst>
        </pc:spChg>
        <pc:spChg chg="add">
          <ac:chgData name="Shez Coe" userId="33dce8b0-20b7-4564-ba3f-2d1de026c56c" providerId="ADAL" clId="{52B0785A-590B-4EB1-AD4F-3431627D9CB2}" dt="2022-05-26T12:47:05.482" v="34" actId="26606"/>
          <ac:spMkLst>
            <pc:docMk/>
            <pc:sldMk cId="1824585120" sldId="351"/>
            <ac:spMk id="8" creationId="{DBF61EA3-B236-439E-9C0B-340980D56BEE}"/>
          </ac:spMkLst>
        </pc:spChg>
        <pc:spChg chg="add">
          <ac:chgData name="Shez Coe" userId="33dce8b0-20b7-4564-ba3f-2d1de026c56c" providerId="ADAL" clId="{52B0785A-590B-4EB1-AD4F-3431627D9CB2}" dt="2022-05-26T12:47:05.482" v="34" actId="26606"/>
          <ac:spMkLst>
            <pc:docMk/>
            <pc:sldMk cId="1824585120" sldId="351"/>
            <ac:spMk id="14" creationId="{E659831F-0D9A-4C63-9EBB-8435B85A440F}"/>
          </ac:spMkLst>
        </pc:spChg>
        <pc:grpChg chg="add">
          <ac:chgData name="Shez Coe" userId="33dce8b0-20b7-4564-ba3f-2d1de026c56c" providerId="ADAL" clId="{52B0785A-590B-4EB1-AD4F-3431627D9CB2}" dt="2022-05-26T12:47:05.482" v="34" actId="26606"/>
          <ac:grpSpMkLst>
            <pc:docMk/>
            <pc:sldMk cId="1824585120" sldId="351"/>
            <ac:grpSpMk id="10" creationId="{28FAF094-D087-493F-8DF9-A486C2D6BBAA}"/>
          </ac:grpSpMkLst>
        </pc:grpChg>
      </pc:sldChg>
      <pc:sldChg chg="addSp delSp modSp new mod setBg">
        <pc:chgData name="Shez Coe" userId="33dce8b0-20b7-4564-ba3f-2d1de026c56c" providerId="ADAL" clId="{52B0785A-590B-4EB1-AD4F-3431627D9CB2}" dt="2022-05-26T13:05:16.386" v="565" actId="20577"/>
        <pc:sldMkLst>
          <pc:docMk/>
          <pc:sldMk cId="3637829686" sldId="352"/>
        </pc:sldMkLst>
        <pc:spChg chg="del mod">
          <ac:chgData name="Shez Coe" userId="33dce8b0-20b7-4564-ba3f-2d1de026c56c" providerId="ADAL" clId="{52B0785A-590B-4EB1-AD4F-3431627D9CB2}" dt="2022-05-26T12:50:22.057" v="82"/>
          <ac:spMkLst>
            <pc:docMk/>
            <pc:sldMk cId="3637829686" sldId="352"/>
            <ac:spMk id="2" creationId="{1B02FB7A-4E65-43AB-868A-02D6759FDB98}"/>
          </ac:spMkLst>
        </pc:spChg>
        <pc:spChg chg="del">
          <ac:chgData name="Shez Coe" userId="33dce8b0-20b7-4564-ba3f-2d1de026c56c" providerId="ADAL" clId="{52B0785A-590B-4EB1-AD4F-3431627D9CB2}" dt="2022-05-26T12:50:20.400" v="81" actId="26606"/>
          <ac:spMkLst>
            <pc:docMk/>
            <pc:sldMk cId="3637829686" sldId="352"/>
            <ac:spMk id="3" creationId="{C6F6609E-CC0B-4F94-B0DD-31CB20A263A1}"/>
          </ac:spMkLst>
        </pc:spChg>
        <pc:spChg chg="add del">
          <ac:chgData name="Shez Coe" userId="33dce8b0-20b7-4564-ba3f-2d1de026c56c" providerId="ADAL" clId="{52B0785A-590B-4EB1-AD4F-3431627D9CB2}" dt="2022-05-26T12:50:57.979" v="92" actId="26606"/>
          <ac:spMkLst>
            <pc:docMk/>
            <pc:sldMk cId="3637829686" sldId="352"/>
            <ac:spMk id="8" creationId="{4522B21E-B2B9-4C72-9A71-C87EFD137480}"/>
          </ac:spMkLst>
        </pc:spChg>
        <pc:spChg chg="add mod">
          <ac:chgData name="Shez Coe" userId="33dce8b0-20b7-4564-ba3f-2d1de026c56c" providerId="ADAL" clId="{52B0785A-590B-4EB1-AD4F-3431627D9CB2}" dt="2022-05-26T13:05:16.386" v="565" actId="20577"/>
          <ac:spMkLst>
            <pc:docMk/>
            <pc:sldMk cId="3637829686" sldId="352"/>
            <ac:spMk id="9" creationId="{44C83322-69ED-4E34-9B8A-9B4D6EBA9319}"/>
          </ac:spMkLst>
        </pc:spChg>
        <pc:spChg chg="add del">
          <ac:chgData name="Shez Coe" userId="33dce8b0-20b7-4564-ba3f-2d1de026c56c" providerId="ADAL" clId="{52B0785A-590B-4EB1-AD4F-3431627D9CB2}" dt="2022-05-26T12:50:57.979" v="92" actId="26606"/>
          <ac:spMkLst>
            <pc:docMk/>
            <pc:sldMk cId="3637829686" sldId="352"/>
            <ac:spMk id="10" creationId="{5EB7D2A2-F448-44D4-938C-DC84CBCB3B1E}"/>
          </ac:spMkLst>
        </pc:spChg>
        <pc:spChg chg="add del">
          <ac:chgData name="Shez Coe" userId="33dce8b0-20b7-4564-ba3f-2d1de026c56c" providerId="ADAL" clId="{52B0785A-590B-4EB1-AD4F-3431627D9CB2}" dt="2022-05-26T12:50:57.979" v="92" actId="26606"/>
          <ac:spMkLst>
            <pc:docMk/>
            <pc:sldMk cId="3637829686" sldId="352"/>
            <ac:spMk id="12" creationId="{871AEA07-1E14-44B4-8E55-64EF049CD66F}"/>
          </ac:spMkLst>
        </pc:spChg>
        <pc:spChg chg="add del">
          <ac:chgData name="Shez Coe" userId="33dce8b0-20b7-4564-ba3f-2d1de026c56c" providerId="ADAL" clId="{52B0785A-590B-4EB1-AD4F-3431627D9CB2}" dt="2022-05-26T12:50:49.988" v="90" actId="26606"/>
          <ac:spMkLst>
            <pc:docMk/>
            <pc:sldMk cId="3637829686" sldId="352"/>
            <ac:spMk id="19" creationId="{9180DE06-7362-4888-AADA-7AADD57AC49D}"/>
          </ac:spMkLst>
        </pc:spChg>
        <pc:spChg chg="add del">
          <ac:chgData name="Shez Coe" userId="33dce8b0-20b7-4564-ba3f-2d1de026c56c" providerId="ADAL" clId="{52B0785A-590B-4EB1-AD4F-3431627D9CB2}" dt="2022-05-26T12:50:49.988" v="90" actId="26606"/>
          <ac:spMkLst>
            <pc:docMk/>
            <pc:sldMk cId="3637829686" sldId="352"/>
            <ac:spMk id="25" creationId="{04357C93-F0CB-4A1C-8F77-4E9063789819}"/>
          </ac:spMkLst>
        </pc:spChg>
        <pc:spChg chg="add del">
          <ac:chgData name="Shez Coe" userId="33dce8b0-20b7-4564-ba3f-2d1de026c56c" providerId="ADAL" clId="{52B0785A-590B-4EB1-AD4F-3431627D9CB2}" dt="2022-05-26T12:50:57.979" v="92" actId="26606"/>
          <ac:spMkLst>
            <pc:docMk/>
            <pc:sldMk cId="3637829686" sldId="352"/>
            <ac:spMk id="26" creationId="{B81933D1-5615-42C7-9C0B-4EB7105CCE2D}"/>
          </ac:spMkLst>
        </pc:spChg>
        <pc:spChg chg="add del">
          <ac:chgData name="Shez Coe" userId="33dce8b0-20b7-4564-ba3f-2d1de026c56c" providerId="ADAL" clId="{52B0785A-590B-4EB1-AD4F-3431627D9CB2}" dt="2022-05-26T12:50:57.979" v="92" actId="26606"/>
          <ac:spMkLst>
            <pc:docMk/>
            <pc:sldMk cId="3637829686" sldId="352"/>
            <ac:spMk id="27" creationId="{47942995-B07F-4636-9A06-C6A104B260A8}"/>
          </ac:spMkLst>
        </pc:spChg>
        <pc:spChg chg="add del">
          <ac:chgData name="Shez Coe" userId="33dce8b0-20b7-4564-ba3f-2d1de026c56c" providerId="ADAL" clId="{52B0785A-590B-4EB1-AD4F-3431627D9CB2}" dt="2022-05-26T12:50:57.979" v="92" actId="26606"/>
          <ac:spMkLst>
            <pc:docMk/>
            <pc:sldMk cId="3637829686" sldId="352"/>
            <ac:spMk id="28" creationId="{19C9EAEA-39D0-4B0E-A0EB-51E7B26740B1}"/>
          </ac:spMkLst>
        </pc:spChg>
        <pc:spChg chg="add mod">
          <ac:chgData name="Shez Coe" userId="33dce8b0-20b7-4564-ba3f-2d1de026c56c" providerId="ADAL" clId="{52B0785A-590B-4EB1-AD4F-3431627D9CB2}" dt="2022-05-26T12:53:57.568" v="114" actId="1076"/>
          <ac:spMkLst>
            <pc:docMk/>
            <pc:sldMk cId="3637829686" sldId="352"/>
            <ac:spMk id="31" creationId="{0589AD07-A4D0-4E6C-9E54-C6B441ED33D3}"/>
          </ac:spMkLst>
        </pc:spChg>
        <pc:grpChg chg="add del">
          <ac:chgData name="Shez Coe" userId="33dce8b0-20b7-4564-ba3f-2d1de026c56c" providerId="ADAL" clId="{52B0785A-590B-4EB1-AD4F-3431627D9CB2}" dt="2022-05-26T12:50:49.988" v="90" actId="26606"/>
          <ac:grpSpMkLst>
            <pc:docMk/>
            <pc:sldMk cId="3637829686" sldId="352"/>
            <ac:grpSpMk id="21" creationId="{3AF6A671-C637-4547-85F4-51B6D1881399}"/>
          </ac:grpSpMkLst>
        </pc:grpChg>
        <pc:grpChg chg="add del">
          <ac:chgData name="Shez Coe" userId="33dce8b0-20b7-4564-ba3f-2d1de026c56c" providerId="ADAL" clId="{52B0785A-590B-4EB1-AD4F-3431627D9CB2}" dt="2022-05-26T12:50:57.979" v="92" actId="26606"/>
          <ac:grpSpMkLst>
            <pc:docMk/>
            <pc:sldMk cId="3637829686" sldId="352"/>
            <ac:grpSpMk id="29" creationId="{032D8612-31EB-44CF-A1D0-14FD4C705424}"/>
          </ac:grpSpMkLst>
        </pc:grpChg>
        <pc:picChg chg="add del mod">
          <ac:chgData name="Shez Coe" userId="33dce8b0-20b7-4564-ba3f-2d1de026c56c" providerId="ADAL" clId="{52B0785A-590B-4EB1-AD4F-3431627D9CB2}" dt="2022-05-26T12:51:05.072" v="97" actId="1076"/>
          <ac:picMkLst>
            <pc:docMk/>
            <pc:sldMk cId="3637829686" sldId="352"/>
            <ac:picMk id="11" creationId="{83713D5D-8DE3-400C-B7D4-AB36A57861FA}"/>
          </ac:picMkLst>
        </pc:picChg>
        <pc:cxnChg chg="add del">
          <ac:chgData name="Shez Coe" userId="33dce8b0-20b7-4564-ba3f-2d1de026c56c" providerId="ADAL" clId="{52B0785A-590B-4EB1-AD4F-3431627D9CB2}" dt="2022-05-26T12:50:57.979" v="92" actId="26606"/>
          <ac:cxnSpMkLst>
            <pc:docMk/>
            <pc:sldMk cId="3637829686" sldId="352"/>
            <ac:cxnSpMk id="14" creationId="{F7C8EA93-3210-4C62-99E9-153C275E3A87}"/>
          </ac:cxnSpMkLst>
        </pc:cxnChg>
      </pc:sldChg>
      <pc:sldChg chg="delSp add del setBg delDesignElem">
        <pc:chgData name="Shez Coe" userId="33dce8b0-20b7-4564-ba3f-2d1de026c56c" providerId="ADAL" clId="{52B0785A-590B-4EB1-AD4F-3431627D9CB2}" dt="2022-05-26T12:49:52.131" v="78" actId="2696"/>
        <pc:sldMkLst>
          <pc:docMk/>
          <pc:sldMk cId="3885672550" sldId="352"/>
        </pc:sldMkLst>
        <pc:spChg chg="del">
          <ac:chgData name="Shez Coe" userId="33dce8b0-20b7-4564-ba3f-2d1de026c56c" providerId="ADAL" clId="{52B0785A-590B-4EB1-AD4F-3431627D9CB2}" dt="2022-05-26T12:49:49.136" v="77"/>
          <ac:spMkLst>
            <pc:docMk/>
            <pc:sldMk cId="3885672550" sldId="352"/>
            <ac:spMk id="8" creationId="{4522B21E-B2B9-4C72-9A71-C87EFD137480}"/>
          </ac:spMkLst>
        </pc:spChg>
        <pc:spChg chg="del">
          <ac:chgData name="Shez Coe" userId="33dce8b0-20b7-4564-ba3f-2d1de026c56c" providerId="ADAL" clId="{52B0785A-590B-4EB1-AD4F-3431627D9CB2}" dt="2022-05-26T12:49:49.136" v="77"/>
          <ac:spMkLst>
            <pc:docMk/>
            <pc:sldMk cId="3885672550" sldId="352"/>
            <ac:spMk id="10" creationId="{5EB7D2A2-F448-44D4-938C-DC84CBCB3B1E}"/>
          </ac:spMkLst>
        </pc:spChg>
        <pc:spChg chg="del">
          <ac:chgData name="Shez Coe" userId="33dce8b0-20b7-4564-ba3f-2d1de026c56c" providerId="ADAL" clId="{52B0785A-590B-4EB1-AD4F-3431627D9CB2}" dt="2022-05-26T12:49:49.136" v="77"/>
          <ac:spMkLst>
            <pc:docMk/>
            <pc:sldMk cId="3885672550" sldId="352"/>
            <ac:spMk id="12" creationId="{871AEA07-1E14-44B4-8E55-64EF049CD66F}"/>
          </ac:spMkLst>
        </pc:spChg>
        <pc:cxnChg chg="del">
          <ac:chgData name="Shez Coe" userId="33dce8b0-20b7-4564-ba3f-2d1de026c56c" providerId="ADAL" clId="{52B0785A-590B-4EB1-AD4F-3431627D9CB2}" dt="2022-05-26T12:49:49.136" v="77"/>
          <ac:cxnSpMkLst>
            <pc:docMk/>
            <pc:sldMk cId="3885672550" sldId="352"/>
            <ac:cxnSpMk id="14" creationId="{F7C8EA93-3210-4C62-99E9-153C275E3A87}"/>
          </ac:cxnSpMkLst>
        </pc:cxnChg>
      </pc:sldChg>
      <pc:sldChg chg="modSp new del mod">
        <pc:chgData name="Shez Coe" userId="33dce8b0-20b7-4564-ba3f-2d1de026c56c" providerId="ADAL" clId="{52B0785A-590B-4EB1-AD4F-3431627D9CB2}" dt="2022-05-26T13:19:14.433" v="626" actId="2696"/>
        <pc:sldMkLst>
          <pc:docMk/>
          <pc:sldMk cId="675916372" sldId="353"/>
        </pc:sldMkLst>
        <pc:spChg chg="mod">
          <ac:chgData name="Shez Coe" userId="33dce8b0-20b7-4564-ba3f-2d1de026c56c" providerId="ADAL" clId="{52B0785A-590B-4EB1-AD4F-3431627D9CB2}" dt="2022-05-26T13:18:34.607" v="619" actId="20577"/>
          <ac:spMkLst>
            <pc:docMk/>
            <pc:sldMk cId="675916372" sldId="353"/>
            <ac:spMk id="2" creationId="{A1A26C4C-68F5-4AD6-91F9-F7D1FD89B1FA}"/>
          </ac:spMkLst>
        </pc:spChg>
      </pc:sldChg>
      <pc:sldChg chg="new del">
        <pc:chgData name="Shez Coe" userId="33dce8b0-20b7-4564-ba3f-2d1de026c56c" providerId="ADAL" clId="{52B0785A-590B-4EB1-AD4F-3431627D9CB2}" dt="2022-05-26T13:06:11.705" v="567" actId="2696"/>
        <pc:sldMkLst>
          <pc:docMk/>
          <pc:sldMk cId="2424281272" sldId="353"/>
        </pc:sldMkLst>
      </pc:sldChg>
      <pc:sldChg chg="delSp add del setBg delDesignElem">
        <pc:chgData name="Shez Coe" userId="33dce8b0-20b7-4564-ba3f-2d1de026c56c" providerId="ADAL" clId="{52B0785A-590B-4EB1-AD4F-3431627D9CB2}" dt="2022-05-26T13:19:16.434" v="627" actId="2696"/>
        <pc:sldMkLst>
          <pc:docMk/>
          <pc:sldMk cId="128153129" sldId="354"/>
        </pc:sldMkLst>
        <pc:spChg chg="del">
          <ac:chgData name="Shez Coe" userId="33dce8b0-20b7-4564-ba3f-2d1de026c56c" providerId="ADAL" clId="{52B0785A-590B-4EB1-AD4F-3431627D9CB2}" dt="2022-05-26T13:18:49.744" v="621"/>
          <ac:spMkLst>
            <pc:docMk/>
            <pc:sldMk cId="128153129" sldId="354"/>
            <ac:spMk id="23" creationId="{9C7E0A2C-7C0A-4AAC-B3B0-6C12B2EBAE05}"/>
          </ac:spMkLst>
        </pc:spChg>
        <pc:spChg chg="del">
          <ac:chgData name="Shez Coe" userId="33dce8b0-20b7-4564-ba3f-2d1de026c56c" providerId="ADAL" clId="{52B0785A-590B-4EB1-AD4F-3431627D9CB2}" dt="2022-05-26T13:18:49.744" v="621"/>
          <ac:spMkLst>
            <pc:docMk/>
            <pc:sldMk cId="128153129" sldId="354"/>
            <ac:spMk id="24" creationId="{5EB7D2A2-F448-44D4-938C-DC84CBCB3B1E}"/>
          </ac:spMkLst>
        </pc:spChg>
        <pc:spChg chg="del">
          <ac:chgData name="Shez Coe" userId="33dce8b0-20b7-4564-ba3f-2d1de026c56c" providerId="ADAL" clId="{52B0785A-590B-4EB1-AD4F-3431627D9CB2}" dt="2022-05-26T13:18:49.744" v="621"/>
          <ac:spMkLst>
            <pc:docMk/>
            <pc:sldMk cId="128153129" sldId="354"/>
            <ac:spMk id="25" creationId="{871AEA07-1E14-44B4-8E55-64EF049CD66F}"/>
          </ac:spMkLst>
        </pc:spChg>
        <pc:cxnChg chg="del">
          <ac:chgData name="Shez Coe" userId="33dce8b0-20b7-4564-ba3f-2d1de026c56c" providerId="ADAL" clId="{52B0785A-590B-4EB1-AD4F-3431627D9CB2}" dt="2022-05-26T13:18:49.744" v="621"/>
          <ac:cxnSpMkLst>
            <pc:docMk/>
            <pc:sldMk cId="128153129" sldId="354"/>
            <ac:cxnSpMk id="26" creationId="{F7C8EA93-3210-4C62-99E9-153C275E3A87}"/>
          </ac:cxnSpMkLst>
        </pc:cxnChg>
      </pc:sldChg>
      <pc:sldChg chg="addSp delSp modSp add mod ord setBg delDesignElem">
        <pc:chgData name="Shez Coe" userId="33dce8b0-20b7-4564-ba3f-2d1de026c56c" providerId="ADAL" clId="{52B0785A-590B-4EB1-AD4F-3431627D9CB2}" dt="2022-05-26T13:26:53.863" v="775" actId="20577"/>
        <pc:sldMkLst>
          <pc:docMk/>
          <pc:sldMk cId="967211444" sldId="355"/>
        </pc:sldMkLst>
        <pc:spChg chg="mod">
          <ac:chgData name="Shez Coe" userId="33dce8b0-20b7-4564-ba3f-2d1de026c56c" providerId="ADAL" clId="{52B0785A-590B-4EB1-AD4F-3431627D9CB2}" dt="2022-05-26T13:26:53.863" v="775" actId="20577"/>
          <ac:spMkLst>
            <pc:docMk/>
            <pc:sldMk cId="967211444" sldId="355"/>
            <ac:spMk id="2" creationId="{812C138D-7465-4DBF-806C-5D3B7DC337E7}"/>
          </ac:spMkLst>
        </pc:spChg>
        <pc:spChg chg="add">
          <ac:chgData name="Shez Coe" userId="33dce8b0-20b7-4564-ba3f-2d1de026c56c" providerId="ADAL" clId="{52B0785A-590B-4EB1-AD4F-3431627D9CB2}" dt="2022-05-26T13:19:11.140" v="625" actId="26606"/>
          <ac:spMkLst>
            <pc:docMk/>
            <pc:sldMk cId="967211444" sldId="355"/>
            <ac:spMk id="7" creationId="{4522B21E-B2B9-4C72-9A71-C87EFD137480}"/>
          </ac:spMkLst>
        </pc:spChg>
        <pc:spChg chg="add">
          <ac:chgData name="Shez Coe" userId="33dce8b0-20b7-4564-ba3f-2d1de026c56c" providerId="ADAL" clId="{52B0785A-590B-4EB1-AD4F-3431627D9CB2}" dt="2022-05-26T13:19:11.140" v="625" actId="26606"/>
          <ac:spMkLst>
            <pc:docMk/>
            <pc:sldMk cId="967211444" sldId="355"/>
            <ac:spMk id="9" creationId="{5EB7D2A2-F448-44D4-938C-DC84CBCB3B1E}"/>
          </ac:spMkLst>
        </pc:spChg>
        <pc:spChg chg="add">
          <ac:chgData name="Shez Coe" userId="33dce8b0-20b7-4564-ba3f-2d1de026c56c" providerId="ADAL" clId="{52B0785A-590B-4EB1-AD4F-3431627D9CB2}" dt="2022-05-26T13:19:11.140" v="625" actId="26606"/>
          <ac:spMkLst>
            <pc:docMk/>
            <pc:sldMk cId="967211444" sldId="355"/>
            <ac:spMk id="11" creationId="{871AEA07-1E14-44B4-8E55-64EF049CD66F}"/>
          </ac:spMkLst>
        </pc:spChg>
        <pc:spChg chg="del">
          <ac:chgData name="Shez Coe" userId="33dce8b0-20b7-4564-ba3f-2d1de026c56c" providerId="ADAL" clId="{52B0785A-590B-4EB1-AD4F-3431627D9CB2}" dt="2022-05-26T13:18:55.108" v="623"/>
          <ac:spMkLst>
            <pc:docMk/>
            <pc:sldMk cId="967211444" sldId="355"/>
            <ac:spMk id="23" creationId="{9C7E0A2C-7C0A-4AAC-B3B0-6C12B2EBAE05}"/>
          </ac:spMkLst>
        </pc:spChg>
        <pc:spChg chg="del">
          <ac:chgData name="Shez Coe" userId="33dce8b0-20b7-4564-ba3f-2d1de026c56c" providerId="ADAL" clId="{52B0785A-590B-4EB1-AD4F-3431627D9CB2}" dt="2022-05-26T13:18:55.108" v="623"/>
          <ac:spMkLst>
            <pc:docMk/>
            <pc:sldMk cId="967211444" sldId="355"/>
            <ac:spMk id="24" creationId="{5EB7D2A2-F448-44D4-938C-DC84CBCB3B1E}"/>
          </ac:spMkLst>
        </pc:spChg>
        <pc:spChg chg="del">
          <ac:chgData name="Shez Coe" userId="33dce8b0-20b7-4564-ba3f-2d1de026c56c" providerId="ADAL" clId="{52B0785A-590B-4EB1-AD4F-3431627D9CB2}" dt="2022-05-26T13:18:55.108" v="623"/>
          <ac:spMkLst>
            <pc:docMk/>
            <pc:sldMk cId="967211444" sldId="355"/>
            <ac:spMk id="25" creationId="{871AEA07-1E14-44B4-8E55-64EF049CD66F}"/>
          </ac:spMkLst>
        </pc:spChg>
        <pc:cxnChg chg="add">
          <ac:chgData name="Shez Coe" userId="33dce8b0-20b7-4564-ba3f-2d1de026c56c" providerId="ADAL" clId="{52B0785A-590B-4EB1-AD4F-3431627D9CB2}" dt="2022-05-26T13:19:11.140" v="625" actId="26606"/>
          <ac:cxnSpMkLst>
            <pc:docMk/>
            <pc:sldMk cId="967211444" sldId="355"/>
            <ac:cxnSpMk id="13" creationId="{F7C8EA93-3210-4C62-99E9-153C275E3A87}"/>
          </ac:cxnSpMkLst>
        </pc:cxnChg>
        <pc:cxnChg chg="del">
          <ac:chgData name="Shez Coe" userId="33dce8b0-20b7-4564-ba3f-2d1de026c56c" providerId="ADAL" clId="{52B0785A-590B-4EB1-AD4F-3431627D9CB2}" dt="2022-05-26T13:18:55.108" v="623"/>
          <ac:cxnSpMkLst>
            <pc:docMk/>
            <pc:sldMk cId="967211444" sldId="355"/>
            <ac:cxnSpMk id="26" creationId="{F7C8EA93-3210-4C62-99E9-153C275E3A87}"/>
          </ac:cxnSpMkLst>
        </pc:cxnChg>
      </pc:sldChg>
      <pc:sldMasterChg chg="addSp">
        <pc:chgData name="Shez Coe" userId="33dce8b0-20b7-4564-ba3f-2d1de026c56c" providerId="ADAL" clId="{52B0785A-590B-4EB1-AD4F-3431627D9CB2}" dt="2022-05-26T12:46:39.459" v="27"/>
        <pc:sldMasterMkLst>
          <pc:docMk/>
          <pc:sldMasterMk cId="2007896232" sldId="2147483660"/>
        </pc:sldMasterMkLst>
        <pc:picChg chg="add">
          <ac:chgData name="Shez Coe" userId="33dce8b0-20b7-4564-ba3f-2d1de026c56c" providerId="ADAL" clId="{52B0785A-590B-4EB1-AD4F-3431627D9CB2}" dt="2022-05-26T12:46:39.459" v="27"/>
          <ac:picMkLst>
            <pc:docMk/>
            <pc:sldMasterMk cId="2007896232" sldId="2147483660"/>
            <ac:picMk id="7" creationId="{B387BB6A-709C-4601-9441-4CB45A68BF71}"/>
          </ac:picMkLst>
        </pc:picChg>
      </pc:sldMasterChg>
      <pc:sldMasterChg chg="addSp">
        <pc:chgData name="Shez Coe" userId="33dce8b0-20b7-4564-ba3f-2d1de026c56c" providerId="ADAL" clId="{52B0785A-590B-4EB1-AD4F-3431627D9CB2}" dt="2022-05-26T12:45:09.058" v="7"/>
        <pc:sldMasterMkLst>
          <pc:docMk/>
          <pc:sldMasterMk cId="2653950835" sldId="2147483660"/>
        </pc:sldMasterMkLst>
        <pc:picChg chg="add">
          <ac:chgData name="Shez Coe" userId="33dce8b0-20b7-4564-ba3f-2d1de026c56c" providerId="ADAL" clId="{52B0785A-590B-4EB1-AD4F-3431627D9CB2}" dt="2022-05-26T12:45:09.058" v="7"/>
          <ac:picMkLst>
            <pc:docMk/>
            <pc:sldMasterMk cId="2653950835" sldId="2147483660"/>
            <ac:picMk id="18" creationId="{B786E615-376F-4273-98E8-C0129C6FF10F}"/>
          </ac:picMkLst>
        </pc:picChg>
      </pc:sldMasterChg>
      <pc:sldMasterChg chg="addSp">
        <pc:chgData name="Shez Coe" userId="33dce8b0-20b7-4564-ba3f-2d1de026c56c" providerId="ADAL" clId="{52B0785A-590B-4EB1-AD4F-3431627D9CB2}" dt="2022-05-26T12:45:01.069" v="0"/>
        <pc:sldMasterMkLst>
          <pc:docMk/>
          <pc:sldMasterMk cId="4006950249" sldId="2147483660"/>
        </pc:sldMasterMkLst>
        <pc:picChg chg="add">
          <ac:chgData name="Shez Coe" userId="33dce8b0-20b7-4564-ba3f-2d1de026c56c" providerId="ADAL" clId="{52B0785A-590B-4EB1-AD4F-3431627D9CB2}" dt="2022-05-26T12:45:01.069" v="0"/>
          <ac:picMkLst>
            <pc:docMk/>
            <pc:sldMasterMk cId="4006950249" sldId="2147483660"/>
            <ac:picMk id="7" creationId="{357875E9-343B-4FF0-B48B-A9B0A40FD91C}"/>
          </ac:picMkLst>
        </pc:picChg>
      </pc:sldMasterChg>
      <pc:sldMasterChg chg="addSp">
        <pc:chgData name="Shez Coe" userId="33dce8b0-20b7-4564-ba3f-2d1de026c56c" providerId="ADAL" clId="{52B0785A-590B-4EB1-AD4F-3431627D9CB2}" dt="2022-05-26T12:45:10.936" v="12"/>
        <pc:sldMasterMkLst>
          <pc:docMk/>
          <pc:sldMasterMk cId="3677167945" sldId="2147483677"/>
        </pc:sldMasterMkLst>
        <pc:picChg chg="add">
          <ac:chgData name="Shez Coe" userId="33dce8b0-20b7-4564-ba3f-2d1de026c56c" providerId="ADAL" clId="{52B0785A-590B-4EB1-AD4F-3431627D9CB2}" dt="2022-05-26T12:45:10.936" v="12"/>
          <ac:picMkLst>
            <pc:docMk/>
            <pc:sldMasterMk cId="3677167945" sldId="2147483677"/>
            <ac:picMk id="18" creationId="{37402D2A-7025-43D2-B445-A70B3413682A}"/>
          </ac:picMkLst>
        </pc:picChg>
      </pc:sldMasterChg>
      <pc:sldMasterChg chg="addSp">
        <pc:chgData name="Shez Coe" userId="33dce8b0-20b7-4564-ba3f-2d1de026c56c" providerId="ADAL" clId="{52B0785A-590B-4EB1-AD4F-3431627D9CB2}" dt="2022-05-26T12:45:16.030" v="13"/>
        <pc:sldMasterMkLst>
          <pc:docMk/>
          <pc:sldMasterMk cId="345289232" sldId="2147483694"/>
        </pc:sldMasterMkLst>
        <pc:picChg chg="add">
          <ac:chgData name="Shez Coe" userId="33dce8b0-20b7-4564-ba3f-2d1de026c56c" providerId="ADAL" clId="{52B0785A-590B-4EB1-AD4F-3431627D9CB2}" dt="2022-05-26T12:45:16.030" v="13"/>
          <ac:picMkLst>
            <pc:docMk/>
            <pc:sldMasterMk cId="345289232" sldId="2147483694"/>
            <ac:picMk id="18" creationId="{8166FA9C-1332-40F8-A57D-A9D758CF278F}"/>
          </ac:picMkLst>
        </pc:picChg>
      </pc:sldMasterChg>
    </pc:docChg>
  </pc:docChgLst>
  <pc:docChgLst>
    <pc:chgData name="Shez Coe" userId="33dce8b0-20b7-4564-ba3f-2d1de026c56c" providerId="ADAL" clId="{4BD26ED5-A715-47D6-9FA0-CD47907F6BA8}"/>
    <pc:docChg chg="custSel addSld delSld modSld sldOrd">
      <pc:chgData name="Shez Coe" userId="33dce8b0-20b7-4564-ba3f-2d1de026c56c" providerId="ADAL" clId="{4BD26ED5-A715-47D6-9FA0-CD47907F6BA8}" dt="2022-06-23T12:36:48.170" v="268" actId="20577"/>
      <pc:docMkLst>
        <pc:docMk/>
      </pc:docMkLst>
      <pc:sldChg chg="ord">
        <pc:chgData name="Shez Coe" userId="33dce8b0-20b7-4564-ba3f-2d1de026c56c" providerId="ADAL" clId="{4BD26ED5-A715-47D6-9FA0-CD47907F6BA8}" dt="2022-06-23T10:41:49.634" v="255"/>
        <pc:sldMkLst>
          <pc:docMk/>
          <pc:sldMk cId="4005266219" sldId="257"/>
        </pc:sldMkLst>
      </pc:sldChg>
      <pc:sldChg chg="modSp mod">
        <pc:chgData name="Shez Coe" userId="33dce8b0-20b7-4564-ba3f-2d1de026c56c" providerId="ADAL" clId="{4BD26ED5-A715-47D6-9FA0-CD47907F6BA8}" dt="2022-06-23T10:37:20.655" v="0" actId="20577"/>
        <pc:sldMkLst>
          <pc:docMk/>
          <pc:sldMk cId="2100619614" sldId="331"/>
        </pc:sldMkLst>
        <pc:spChg chg="mod">
          <ac:chgData name="Shez Coe" userId="33dce8b0-20b7-4564-ba3f-2d1de026c56c" providerId="ADAL" clId="{4BD26ED5-A715-47D6-9FA0-CD47907F6BA8}" dt="2022-06-23T10:37:20.655" v="0" actId="20577"/>
          <ac:spMkLst>
            <pc:docMk/>
            <pc:sldMk cId="2100619614" sldId="331"/>
            <ac:spMk id="3" creationId="{FDBCA702-3007-4BF8-B3B2-A6928D370321}"/>
          </ac:spMkLst>
        </pc:spChg>
      </pc:sldChg>
      <pc:sldChg chg="modSp mod">
        <pc:chgData name="Shez Coe" userId="33dce8b0-20b7-4564-ba3f-2d1de026c56c" providerId="ADAL" clId="{4BD26ED5-A715-47D6-9FA0-CD47907F6BA8}" dt="2022-06-23T10:37:56.235" v="52" actId="20577"/>
        <pc:sldMkLst>
          <pc:docMk/>
          <pc:sldMk cId="1824585120" sldId="351"/>
        </pc:sldMkLst>
        <pc:spChg chg="mod">
          <ac:chgData name="Shez Coe" userId="33dce8b0-20b7-4564-ba3f-2d1de026c56c" providerId="ADAL" clId="{4BD26ED5-A715-47D6-9FA0-CD47907F6BA8}" dt="2022-06-23T10:37:56.235" v="52" actId="20577"/>
          <ac:spMkLst>
            <pc:docMk/>
            <pc:sldMk cId="1824585120" sldId="351"/>
            <ac:spMk id="3" creationId="{241DD477-B8EA-4E40-9A01-8ACE873EE59A}"/>
          </ac:spMkLst>
        </pc:spChg>
      </pc:sldChg>
      <pc:sldChg chg="modSp mod">
        <pc:chgData name="Shez Coe" userId="33dce8b0-20b7-4564-ba3f-2d1de026c56c" providerId="ADAL" clId="{4BD26ED5-A715-47D6-9FA0-CD47907F6BA8}" dt="2022-06-23T12:36:48.170" v="268" actId="20577"/>
        <pc:sldMkLst>
          <pc:docMk/>
          <pc:sldMk cId="967211444" sldId="355"/>
        </pc:sldMkLst>
        <pc:spChg chg="mod">
          <ac:chgData name="Shez Coe" userId="33dce8b0-20b7-4564-ba3f-2d1de026c56c" providerId="ADAL" clId="{4BD26ED5-A715-47D6-9FA0-CD47907F6BA8}" dt="2022-06-23T12:36:48.170" v="268" actId="20577"/>
          <ac:spMkLst>
            <pc:docMk/>
            <pc:sldMk cId="967211444" sldId="355"/>
            <ac:spMk id="2" creationId="{812C138D-7465-4DBF-806C-5D3B7DC337E7}"/>
          </ac:spMkLst>
        </pc:spChg>
      </pc:sldChg>
      <pc:sldChg chg="new del">
        <pc:chgData name="Shez Coe" userId="33dce8b0-20b7-4564-ba3f-2d1de026c56c" providerId="ADAL" clId="{4BD26ED5-A715-47D6-9FA0-CD47907F6BA8}" dt="2022-06-23T10:39:02.353" v="54" actId="2696"/>
        <pc:sldMkLst>
          <pc:docMk/>
          <pc:sldMk cId="2637654014" sldId="356"/>
        </pc:sldMkLst>
      </pc:sldChg>
      <pc:sldChg chg="addSp delSp modSp new mod setBg addAnim delDesignElem chgLayout">
        <pc:chgData name="Shez Coe" userId="33dce8b0-20b7-4564-ba3f-2d1de026c56c" providerId="ADAL" clId="{4BD26ED5-A715-47D6-9FA0-CD47907F6BA8}" dt="2022-06-23T10:41:44.742" v="253" actId="14100"/>
        <pc:sldMkLst>
          <pc:docMk/>
          <pc:sldMk cId="4241145289" sldId="356"/>
        </pc:sldMkLst>
        <pc:spChg chg="mod ord">
          <ac:chgData name="Shez Coe" userId="33dce8b0-20b7-4564-ba3f-2d1de026c56c" providerId="ADAL" clId="{4BD26ED5-A715-47D6-9FA0-CD47907F6BA8}" dt="2022-06-23T10:41:44.742" v="253" actId="14100"/>
          <ac:spMkLst>
            <pc:docMk/>
            <pc:sldMk cId="4241145289" sldId="356"/>
            <ac:spMk id="2" creationId="{95349B95-14AB-4350-9409-293BE2D1B52C}"/>
          </ac:spMkLst>
        </pc:spChg>
        <pc:spChg chg="del mod">
          <ac:chgData name="Shez Coe" userId="33dce8b0-20b7-4564-ba3f-2d1de026c56c" providerId="ADAL" clId="{4BD26ED5-A715-47D6-9FA0-CD47907F6BA8}" dt="2022-06-23T10:40:02.824" v="96" actId="700"/>
          <ac:spMkLst>
            <pc:docMk/>
            <pc:sldMk cId="4241145289" sldId="356"/>
            <ac:spMk id="3" creationId="{6574C8C5-2C02-4E92-9548-D1D4F6627472}"/>
          </ac:spMkLst>
        </pc:spChg>
        <pc:spChg chg="add del mod ord">
          <ac:chgData name="Shez Coe" userId="33dce8b0-20b7-4564-ba3f-2d1de026c56c" providerId="ADAL" clId="{4BD26ED5-A715-47D6-9FA0-CD47907F6BA8}" dt="2022-06-23T10:40:12.423" v="98" actId="478"/>
          <ac:spMkLst>
            <pc:docMk/>
            <pc:sldMk cId="4241145289" sldId="356"/>
            <ac:spMk id="4" creationId="{FF9D7F49-64CB-4664-957F-D5E788F51C67}"/>
          </ac:spMkLst>
        </pc:spChg>
        <pc:spChg chg="add del">
          <ac:chgData name="Shez Coe" userId="33dce8b0-20b7-4564-ba3f-2d1de026c56c" providerId="ADAL" clId="{4BD26ED5-A715-47D6-9FA0-CD47907F6BA8}" dt="2022-06-23T10:40:02.824" v="96" actId="700"/>
          <ac:spMkLst>
            <pc:docMk/>
            <pc:sldMk cId="4241145289" sldId="356"/>
            <ac:spMk id="8" creationId="{081EA652-8C6A-4E69-BEB9-170809474553}"/>
          </ac:spMkLst>
        </pc:spChg>
        <pc:spChg chg="add del">
          <ac:chgData name="Shez Coe" userId="33dce8b0-20b7-4564-ba3f-2d1de026c56c" providerId="ADAL" clId="{4BD26ED5-A715-47D6-9FA0-CD47907F6BA8}" dt="2022-06-23T10:41:26.057" v="247" actId="26606"/>
          <ac:spMkLst>
            <pc:docMk/>
            <pc:sldMk cId="4241145289" sldId="356"/>
            <ac:spMk id="9" creationId="{081EA652-8C6A-4E69-BEB9-170809474553}"/>
          </ac:spMkLst>
        </pc:spChg>
        <pc:spChg chg="add del">
          <ac:chgData name="Shez Coe" userId="33dce8b0-20b7-4564-ba3f-2d1de026c56c" providerId="ADAL" clId="{4BD26ED5-A715-47D6-9FA0-CD47907F6BA8}" dt="2022-06-23T10:40:02.824" v="96" actId="700"/>
          <ac:spMkLst>
            <pc:docMk/>
            <pc:sldMk cId="4241145289" sldId="356"/>
            <ac:spMk id="10" creationId="{5298780A-33B9-4EA2-8F67-DE68AD62841B}"/>
          </ac:spMkLst>
        </pc:spChg>
        <pc:spChg chg="add del">
          <ac:chgData name="Shez Coe" userId="33dce8b0-20b7-4564-ba3f-2d1de026c56c" providerId="ADAL" clId="{4BD26ED5-A715-47D6-9FA0-CD47907F6BA8}" dt="2022-06-23T10:41:26.057" v="247" actId="26606"/>
          <ac:spMkLst>
            <pc:docMk/>
            <pc:sldMk cId="4241145289" sldId="356"/>
            <ac:spMk id="11" creationId="{5298780A-33B9-4EA2-8F67-DE68AD62841B}"/>
          </ac:spMkLst>
        </pc:spChg>
        <pc:spChg chg="add del">
          <ac:chgData name="Shez Coe" userId="33dce8b0-20b7-4564-ba3f-2d1de026c56c" providerId="ADAL" clId="{4BD26ED5-A715-47D6-9FA0-CD47907F6BA8}" dt="2022-06-23T10:40:02.824" v="96" actId="700"/>
          <ac:spMkLst>
            <pc:docMk/>
            <pc:sldMk cId="4241145289" sldId="356"/>
            <ac:spMk id="12" creationId="{7F488E8B-4E1E-4402-8935-D4E6C02615C7}"/>
          </ac:spMkLst>
        </pc:spChg>
        <pc:spChg chg="add del">
          <ac:chgData name="Shez Coe" userId="33dce8b0-20b7-4564-ba3f-2d1de026c56c" providerId="ADAL" clId="{4BD26ED5-A715-47D6-9FA0-CD47907F6BA8}" dt="2022-06-23T10:41:26.057" v="247" actId="26606"/>
          <ac:spMkLst>
            <pc:docMk/>
            <pc:sldMk cId="4241145289" sldId="356"/>
            <ac:spMk id="13" creationId="{7F488E8B-4E1E-4402-8935-D4E6C02615C7}"/>
          </ac:spMkLst>
        </pc:spChg>
        <pc:spChg chg="add">
          <ac:chgData name="Shez Coe" userId="33dce8b0-20b7-4564-ba3f-2d1de026c56c" providerId="ADAL" clId="{4BD26ED5-A715-47D6-9FA0-CD47907F6BA8}" dt="2022-06-23T10:41:26.057" v="247" actId="26606"/>
          <ac:spMkLst>
            <pc:docMk/>
            <pc:sldMk cId="4241145289" sldId="356"/>
            <ac:spMk id="18" creationId="{4522B21E-B2B9-4C72-9A71-C87EFD137480}"/>
          </ac:spMkLst>
        </pc:spChg>
        <pc:spChg chg="add">
          <ac:chgData name="Shez Coe" userId="33dce8b0-20b7-4564-ba3f-2d1de026c56c" providerId="ADAL" clId="{4BD26ED5-A715-47D6-9FA0-CD47907F6BA8}" dt="2022-06-23T10:41:26.057" v="247" actId="26606"/>
          <ac:spMkLst>
            <pc:docMk/>
            <pc:sldMk cId="4241145289" sldId="356"/>
            <ac:spMk id="20" creationId="{5EB7D2A2-F448-44D4-938C-DC84CBCB3B1E}"/>
          </ac:spMkLst>
        </pc:spChg>
        <pc:spChg chg="add">
          <ac:chgData name="Shez Coe" userId="33dce8b0-20b7-4564-ba3f-2d1de026c56c" providerId="ADAL" clId="{4BD26ED5-A715-47D6-9FA0-CD47907F6BA8}" dt="2022-06-23T10:41:26.057" v="247" actId="26606"/>
          <ac:spMkLst>
            <pc:docMk/>
            <pc:sldMk cId="4241145289" sldId="356"/>
            <ac:spMk id="22" creationId="{871AEA07-1E14-44B4-8E55-64EF049CD66F}"/>
          </ac:spMkLst>
        </pc:spChg>
        <pc:cxnChg chg="add">
          <ac:chgData name="Shez Coe" userId="33dce8b0-20b7-4564-ba3f-2d1de026c56c" providerId="ADAL" clId="{4BD26ED5-A715-47D6-9FA0-CD47907F6BA8}" dt="2022-06-23T10:41:26.057" v="247" actId="26606"/>
          <ac:cxnSpMkLst>
            <pc:docMk/>
            <pc:sldMk cId="4241145289" sldId="356"/>
            <ac:cxnSpMk id="24" creationId="{F7C8EA93-3210-4C62-99E9-153C275E3A87}"/>
          </ac:cxnSpMkLst>
        </pc:cxnChg>
      </pc:sldChg>
    </pc:docChg>
  </pc:docChgLst>
  <pc:docChgLst>
    <pc:chgData name="Shez Coe" userId="33dce8b0-20b7-4564-ba3f-2d1de026c56c" providerId="ADAL" clId="{C2D1A5F6-73A6-48C1-B02E-8CE5936EFC88}"/>
    <pc:docChg chg="undo custSel modSld">
      <pc:chgData name="Shez Coe" userId="33dce8b0-20b7-4564-ba3f-2d1de026c56c" providerId="ADAL" clId="{C2D1A5F6-73A6-48C1-B02E-8CE5936EFC88}" dt="2022-09-18T17:13:53.694" v="98" actId="20577"/>
      <pc:docMkLst>
        <pc:docMk/>
      </pc:docMkLst>
      <pc:sldChg chg="modSp mod">
        <pc:chgData name="Shez Coe" userId="33dce8b0-20b7-4564-ba3f-2d1de026c56c" providerId="ADAL" clId="{C2D1A5F6-73A6-48C1-B02E-8CE5936EFC88}" dt="2022-09-18T17:08:54.022" v="22" actId="20577"/>
        <pc:sldMkLst>
          <pc:docMk/>
          <pc:sldMk cId="2100619614" sldId="331"/>
        </pc:sldMkLst>
        <pc:spChg chg="mod">
          <ac:chgData name="Shez Coe" userId="33dce8b0-20b7-4564-ba3f-2d1de026c56c" providerId="ADAL" clId="{C2D1A5F6-73A6-48C1-B02E-8CE5936EFC88}" dt="2022-09-18T17:08:54.022" v="22" actId="20577"/>
          <ac:spMkLst>
            <pc:docMk/>
            <pc:sldMk cId="2100619614" sldId="331"/>
            <ac:spMk id="3" creationId="{FDBCA702-3007-4BF8-B3B2-A6928D370321}"/>
          </ac:spMkLst>
        </pc:spChg>
      </pc:sldChg>
      <pc:sldChg chg="modSp mod">
        <pc:chgData name="Shez Coe" userId="33dce8b0-20b7-4564-ba3f-2d1de026c56c" providerId="ADAL" clId="{C2D1A5F6-73A6-48C1-B02E-8CE5936EFC88}" dt="2022-09-18T17:09:16.683" v="29" actId="20577"/>
        <pc:sldMkLst>
          <pc:docMk/>
          <pc:sldMk cId="2937621889" sldId="357"/>
        </pc:sldMkLst>
        <pc:spChg chg="mod">
          <ac:chgData name="Shez Coe" userId="33dce8b0-20b7-4564-ba3f-2d1de026c56c" providerId="ADAL" clId="{C2D1A5F6-73A6-48C1-B02E-8CE5936EFC88}" dt="2022-09-18T17:09:16.683" v="29" actId="20577"/>
          <ac:spMkLst>
            <pc:docMk/>
            <pc:sldMk cId="2937621889" sldId="357"/>
            <ac:spMk id="2" creationId="{D12AD45F-BDE3-48B0-B8BE-E28BEEE1C5D6}"/>
          </ac:spMkLst>
        </pc:spChg>
      </pc:sldChg>
      <pc:sldChg chg="addSp delSp modSp mod">
        <pc:chgData name="Shez Coe" userId="33dce8b0-20b7-4564-ba3f-2d1de026c56c" providerId="ADAL" clId="{C2D1A5F6-73A6-48C1-B02E-8CE5936EFC88}" dt="2022-09-18T17:13:53.694" v="98" actId="20577"/>
        <pc:sldMkLst>
          <pc:docMk/>
          <pc:sldMk cId="2840305004" sldId="361"/>
        </pc:sldMkLst>
        <pc:spChg chg="add mod">
          <ac:chgData name="Shez Coe" userId="33dce8b0-20b7-4564-ba3f-2d1de026c56c" providerId="ADAL" clId="{C2D1A5F6-73A6-48C1-B02E-8CE5936EFC88}" dt="2022-09-18T17:13:53.694" v="98" actId="20577"/>
          <ac:spMkLst>
            <pc:docMk/>
            <pc:sldMk cId="2840305004" sldId="361"/>
            <ac:spMk id="2" creationId="{1309C913-48CF-4ABE-A9A6-2B5F2B69A5E5}"/>
          </ac:spMkLst>
        </pc:spChg>
        <pc:spChg chg="del">
          <ac:chgData name="Shez Coe" userId="33dce8b0-20b7-4564-ba3f-2d1de026c56c" providerId="ADAL" clId="{C2D1A5F6-73A6-48C1-B02E-8CE5936EFC88}" dt="2022-09-18T17:13:48.034" v="86" actId="478"/>
          <ac:spMkLst>
            <pc:docMk/>
            <pc:sldMk cId="2840305004" sldId="361"/>
            <ac:spMk id="6" creationId="{62F41AD2-3C72-4ACA-B9CC-F5FECC4195A8}"/>
          </ac:spMkLst>
        </pc:spChg>
      </pc:sldChg>
    </pc:docChg>
  </pc:docChgLst>
  <pc:docChgLst>
    <pc:chgData name="Shez Coe" userId="33dce8b0-20b7-4564-ba3f-2d1de026c56c" providerId="ADAL" clId="{9BEEA5AE-25AC-46C6-9FC9-AD2E382C6A1F}"/>
    <pc:docChg chg="undo custSel addSld delSld modSld">
      <pc:chgData name="Shez Coe" userId="33dce8b0-20b7-4564-ba3f-2d1de026c56c" providerId="ADAL" clId="{9BEEA5AE-25AC-46C6-9FC9-AD2E382C6A1F}" dt="2022-07-22T13:51:22.853" v="806" actId="20577"/>
      <pc:docMkLst>
        <pc:docMk/>
      </pc:docMkLst>
      <pc:sldChg chg="addSp delSp modSp mod">
        <pc:chgData name="Shez Coe" userId="33dce8b0-20b7-4564-ba3f-2d1de026c56c" providerId="ADAL" clId="{9BEEA5AE-25AC-46C6-9FC9-AD2E382C6A1F}" dt="2022-07-22T10:55:38.569" v="522" actId="26606"/>
        <pc:sldMkLst>
          <pc:docMk/>
          <pc:sldMk cId="2100619614" sldId="331"/>
        </pc:sldMkLst>
        <pc:spChg chg="mod">
          <ac:chgData name="Shez Coe" userId="33dce8b0-20b7-4564-ba3f-2d1de026c56c" providerId="ADAL" clId="{9BEEA5AE-25AC-46C6-9FC9-AD2E382C6A1F}" dt="2022-07-22T10:55:38.569" v="522" actId="26606"/>
          <ac:spMkLst>
            <pc:docMk/>
            <pc:sldMk cId="2100619614" sldId="331"/>
            <ac:spMk id="2" creationId="{0DA7BE31-AA75-4D1A-992A-3FDCC135ED19}"/>
          </ac:spMkLst>
        </pc:spChg>
        <pc:spChg chg="add del mod">
          <ac:chgData name="Shez Coe" userId="33dce8b0-20b7-4564-ba3f-2d1de026c56c" providerId="ADAL" clId="{9BEEA5AE-25AC-46C6-9FC9-AD2E382C6A1F}" dt="2022-07-22T10:55:38.569" v="522" actId="26606"/>
          <ac:spMkLst>
            <pc:docMk/>
            <pc:sldMk cId="2100619614" sldId="331"/>
            <ac:spMk id="3" creationId="{FDBCA702-3007-4BF8-B3B2-A6928D370321}"/>
          </ac:spMkLst>
        </pc:spChg>
        <pc:spChg chg="add del">
          <ac:chgData name="Shez Coe" userId="33dce8b0-20b7-4564-ba3f-2d1de026c56c" providerId="ADAL" clId="{9BEEA5AE-25AC-46C6-9FC9-AD2E382C6A1F}" dt="2022-07-22T10:55:38.569" v="522" actId="26606"/>
          <ac:spMkLst>
            <pc:docMk/>
            <pc:sldMk cId="2100619614" sldId="331"/>
            <ac:spMk id="8" creationId="{DBF61EA3-B236-439E-9C0B-340980D56BEE}"/>
          </ac:spMkLst>
        </pc:spChg>
        <pc:spChg chg="add del">
          <ac:chgData name="Shez Coe" userId="33dce8b0-20b7-4564-ba3f-2d1de026c56c" providerId="ADAL" clId="{9BEEA5AE-25AC-46C6-9FC9-AD2E382C6A1F}" dt="2022-07-22T10:55:38.569" v="522" actId="26606"/>
          <ac:spMkLst>
            <pc:docMk/>
            <pc:sldMk cId="2100619614" sldId="331"/>
            <ac:spMk id="14" creationId="{E659831F-0D9A-4C63-9EBB-8435B85A440F}"/>
          </ac:spMkLst>
        </pc:spChg>
        <pc:spChg chg="add del">
          <ac:chgData name="Shez Coe" userId="33dce8b0-20b7-4564-ba3f-2d1de026c56c" providerId="ADAL" clId="{9BEEA5AE-25AC-46C6-9FC9-AD2E382C6A1F}" dt="2022-07-22T10:55:38.569" v="522" actId="26606"/>
          <ac:spMkLst>
            <pc:docMk/>
            <pc:sldMk cId="2100619614" sldId="331"/>
            <ac:spMk id="20" creationId="{3A5B4632-C963-4296-86F0-79AA9EA5AE98}"/>
          </ac:spMkLst>
        </pc:spChg>
        <pc:grpChg chg="add del">
          <ac:chgData name="Shez Coe" userId="33dce8b0-20b7-4564-ba3f-2d1de026c56c" providerId="ADAL" clId="{9BEEA5AE-25AC-46C6-9FC9-AD2E382C6A1F}" dt="2022-07-22T10:55:38.569" v="522" actId="26606"/>
          <ac:grpSpMkLst>
            <pc:docMk/>
            <pc:sldMk cId="2100619614" sldId="331"/>
            <ac:grpSpMk id="10" creationId="{28FAF094-D087-493F-8DF9-A486C2D6BBAA}"/>
          </ac:grpSpMkLst>
        </pc:grpChg>
        <pc:graphicFrameChg chg="add del">
          <ac:chgData name="Shez Coe" userId="33dce8b0-20b7-4564-ba3f-2d1de026c56c" providerId="ADAL" clId="{9BEEA5AE-25AC-46C6-9FC9-AD2E382C6A1F}" dt="2022-07-22T10:55:38.569" v="522" actId="26606"/>
          <ac:graphicFrameMkLst>
            <pc:docMk/>
            <pc:sldMk cId="2100619614" sldId="331"/>
            <ac:graphicFrameMk id="16" creationId="{6A6ECCE3-5865-37B3-524F-C38D1911B90C}"/>
          </ac:graphicFrameMkLst>
        </pc:graphicFrameChg>
      </pc:sldChg>
      <pc:sldChg chg="del">
        <pc:chgData name="Shez Coe" userId="33dce8b0-20b7-4564-ba3f-2d1de026c56c" providerId="ADAL" clId="{9BEEA5AE-25AC-46C6-9FC9-AD2E382C6A1F}" dt="2022-07-18T09:28:03.146" v="228" actId="2696"/>
        <pc:sldMkLst>
          <pc:docMk/>
          <pc:sldMk cId="1824585120" sldId="351"/>
        </pc:sldMkLst>
      </pc:sldChg>
      <pc:sldChg chg="del">
        <pc:chgData name="Shez Coe" userId="33dce8b0-20b7-4564-ba3f-2d1de026c56c" providerId="ADAL" clId="{9BEEA5AE-25AC-46C6-9FC9-AD2E382C6A1F}" dt="2022-07-22T10:59:14.067" v="715" actId="2696"/>
        <pc:sldMkLst>
          <pc:docMk/>
          <pc:sldMk cId="3637829686" sldId="352"/>
        </pc:sldMkLst>
      </pc:sldChg>
      <pc:sldChg chg="modSp mod">
        <pc:chgData name="Shez Coe" userId="33dce8b0-20b7-4564-ba3f-2d1de026c56c" providerId="ADAL" clId="{9BEEA5AE-25AC-46C6-9FC9-AD2E382C6A1F}" dt="2022-07-22T11:00:52.839" v="747" actId="20577"/>
        <pc:sldMkLst>
          <pc:docMk/>
          <pc:sldMk cId="967211444" sldId="355"/>
        </pc:sldMkLst>
        <pc:spChg chg="mod">
          <ac:chgData name="Shez Coe" userId="33dce8b0-20b7-4564-ba3f-2d1de026c56c" providerId="ADAL" clId="{9BEEA5AE-25AC-46C6-9FC9-AD2E382C6A1F}" dt="2022-07-22T11:00:52.839" v="747" actId="20577"/>
          <ac:spMkLst>
            <pc:docMk/>
            <pc:sldMk cId="967211444" sldId="355"/>
            <ac:spMk id="2" creationId="{812C138D-7465-4DBF-806C-5D3B7DC337E7}"/>
          </ac:spMkLst>
        </pc:spChg>
      </pc:sldChg>
      <pc:sldChg chg="new del">
        <pc:chgData name="Shez Coe" userId="33dce8b0-20b7-4564-ba3f-2d1de026c56c" providerId="ADAL" clId="{9BEEA5AE-25AC-46C6-9FC9-AD2E382C6A1F}" dt="2022-07-22T10:52:58.714" v="289" actId="680"/>
        <pc:sldMkLst>
          <pc:docMk/>
          <pc:sldMk cId="2258696472" sldId="357"/>
        </pc:sldMkLst>
      </pc:sldChg>
      <pc:sldChg chg="addSp delSp modSp new mod setBg">
        <pc:chgData name="Shez Coe" userId="33dce8b0-20b7-4564-ba3f-2d1de026c56c" providerId="ADAL" clId="{9BEEA5AE-25AC-46C6-9FC9-AD2E382C6A1F}" dt="2022-07-22T10:55:14.255" v="520" actId="20577"/>
        <pc:sldMkLst>
          <pc:docMk/>
          <pc:sldMk cId="2937621889" sldId="357"/>
        </pc:sldMkLst>
        <pc:spChg chg="mod">
          <ac:chgData name="Shez Coe" userId="33dce8b0-20b7-4564-ba3f-2d1de026c56c" providerId="ADAL" clId="{9BEEA5AE-25AC-46C6-9FC9-AD2E382C6A1F}" dt="2022-07-22T10:55:14.255" v="520" actId="20577"/>
          <ac:spMkLst>
            <pc:docMk/>
            <pc:sldMk cId="2937621889" sldId="357"/>
            <ac:spMk id="2" creationId="{D12AD45F-BDE3-48B0-B8BE-E28BEEE1C5D6}"/>
          </ac:spMkLst>
        </pc:spChg>
        <pc:spChg chg="del mod">
          <ac:chgData name="Shez Coe" userId="33dce8b0-20b7-4564-ba3f-2d1de026c56c" providerId="ADAL" clId="{9BEEA5AE-25AC-46C6-9FC9-AD2E382C6A1F}" dt="2022-07-22T10:54:27.272" v="483" actId="478"/>
          <ac:spMkLst>
            <pc:docMk/>
            <pc:sldMk cId="2937621889" sldId="357"/>
            <ac:spMk id="3" creationId="{FAF6E96B-7B6C-4553-8933-F716ADEFAA01}"/>
          </ac:spMkLst>
        </pc:spChg>
        <pc:spChg chg="add">
          <ac:chgData name="Shez Coe" userId="33dce8b0-20b7-4564-ba3f-2d1de026c56c" providerId="ADAL" clId="{9BEEA5AE-25AC-46C6-9FC9-AD2E382C6A1F}" dt="2022-07-22T10:53:10.265" v="291" actId="26606"/>
          <ac:spMkLst>
            <pc:docMk/>
            <pc:sldMk cId="2937621889" sldId="357"/>
            <ac:spMk id="8" creationId="{2B566528-1B12-4246-9431-5C2D7D081168}"/>
          </ac:spMkLst>
        </pc:spChg>
        <pc:spChg chg="add">
          <ac:chgData name="Shez Coe" userId="33dce8b0-20b7-4564-ba3f-2d1de026c56c" providerId="ADAL" clId="{9BEEA5AE-25AC-46C6-9FC9-AD2E382C6A1F}" dt="2022-07-22T10:53:10.265" v="291" actId="26606"/>
          <ac:spMkLst>
            <pc:docMk/>
            <pc:sldMk cId="2937621889" sldId="357"/>
            <ac:spMk id="10" creationId="{2E80C965-DB6D-4F81-9E9E-B027384D0BD6}"/>
          </ac:spMkLst>
        </pc:spChg>
        <pc:spChg chg="add">
          <ac:chgData name="Shez Coe" userId="33dce8b0-20b7-4564-ba3f-2d1de026c56c" providerId="ADAL" clId="{9BEEA5AE-25AC-46C6-9FC9-AD2E382C6A1F}" dt="2022-07-22T10:53:10.265" v="291" actId="26606"/>
          <ac:spMkLst>
            <pc:docMk/>
            <pc:sldMk cId="2937621889" sldId="357"/>
            <ac:spMk id="12" creationId="{A580F890-B085-4E95-96AA-55AEBEC5CE6E}"/>
          </ac:spMkLst>
        </pc:spChg>
        <pc:spChg chg="add">
          <ac:chgData name="Shez Coe" userId="33dce8b0-20b7-4564-ba3f-2d1de026c56c" providerId="ADAL" clId="{9BEEA5AE-25AC-46C6-9FC9-AD2E382C6A1F}" dt="2022-07-22T10:53:10.265" v="291" actId="26606"/>
          <ac:spMkLst>
            <pc:docMk/>
            <pc:sldMk cId="2937621889" sldId="357"/>
            <ac:spMk id="14" creationId="{D3F51FEB-38FB-4F6C-9F7B-2F2AFAB65463}"/>
          </ac:spMkLst>
        </pc:spChg>
        <pc:spChg chg="add">
          <ac:chgData name="Shez Coe" userId="33dce8b0-20b7-4564-ba3f-2d1de026c56c" providerId="ADAL" clId="{9BEEA5AE-25AC-46C6-9FC9-AD2E382C6A1F}" dt="2022-07-22T10:53:10.265" v="291" actId="26606"/>
          <ac:spMkLst>
            <pc:docMk/>
            <pc:sldMk cId="2937621889" sldId="357"/>
            <ac:spMk id="16" creationId="{1E547BA6-BAE0-43BB-A7CA-60F69CE252F0}"/>
          </ac:spMkLst>
        </pc:spChg>
      </pc:sldChg>
      <pc:sldChg chg="addSp delSp modSp add mod delAnim modAnim">
        <pc:chgData name="Shez Coe" userId="33dce8b0-20b7-4564-ba3f-2d1de026c56c" providerId="ADAL" clId="{9BEEA5AE-25AC-46C6-9FC9-AD2E382C6A1F}" dt="2022-07-22T10:58:04.321" v="711" actId="1076"/>
        <pc:sldMkLst>
          <pc:docMk/>
          <pc:sldMk cId="1510017917" sldId="358"/>
        </pc:sldMkLst>
        <pc:spChg chg="mod">
          <ac:chgData name="Shez Coe" userId="33dce8b0-20b7-4564-ba3f-2d1de026c56c" providerId="ADAL" clId="{9BEEA5AE-25AC-46C6-9FC9-AD2E382C6A1F}" dt="2022-07-22T10:58:04.321" v="711" actId="1076"/>
          <ac:spMkLst>
            <pc:docMk/>
            <pc:sldMk cId="1510017917" sldId="358"/>
            <ac:spMk id="2" creationId="{3EB9D03F-695A-4D0C-A3AB-CE4346C48D21}"/>
          </ac:spMkLst>
        </pc:spChg>
        <pc:spChg chg="del">
          <ac:chgData name="Shez Coe" userId="33dce8b0-20b7-4564-ba3f-2d1de026c56c" providerId="ADAL" clId="{9BEEA5AE-25AC-46C6-9FC9-AD2E382C6A1F}" dt="2022-07-22T10:57:37.877" v="648" actId="478"/>
          <ac:spMkLst>
            <pc:docMk/>
            <pc:sldMk cId="1510017917" sldId="358"/>
            <ac:spMk id="3" creationId="{8638EECA-E21F-4888-AF23-28AB60DABF02}"/>
          </ac:spMkLst>
        </pc:spChg>
        <pc:spChg chg="add del mod">
          <ac:chgData name="Shez Coe" userId="33dce8b0-20b7-4564-ba3f-2d1de026c56c" providerId="ADAL" clId="{9BEEA5AE-25AC-46C6-9FC9-AD2E382C6A1F}" dt="2022-07-22T10:57:48.631" v="651" actId="478"/>
          <ac:spMkLst>
            <pc:docMk/>
            <pc:sldMk cId="1510017917" sldId="358"/>
            <ac:spMk id="5" creationId="{626F09FC-602E-4E19-9E9E-657B9BCF577A}"/>
          </ac:spMkLst>
        </pc:spChg>
      </pc:sldChg>
      <pc:sldChg chg="modSp add mod modAnim">
        <pc:chgData name="Shez Coe" userId="33dce8b0-20b7-4564-ba3f-2d1de026c56c" providerId="ADAL" clId="{9BEEA5AE-25AC-46C6-9FC9-AD2E382C6A1F}" dt="2022-07-22T11:00:14.139" v="728"/>
        <pc:sldMkLst>
          <pc:docMk/>
          <pc:sldMk cId="2310754112" sldId="359"/>
        </pc:sldMkLst>
        <pc:spChg chg="mod">
          <ac:chgData name="Shez Coe" userId="33dce8b0-20b7-4564-ba3f-2d1de026c56c" providerId="ADAL" clId="{9BEEA5AE-25AC-46C6-9FC9-AD2E382C6A1F}" dt="2022-07-22T10:59:53.269" v="723" actId="1076"/>
          <ac:spMkLst>
            <pc:docMk/>
            <pc:sldMk cId="2310754112" sldId="359"/>
            <ac:spMk id="9" creationId="{44C83322-69ED-4E34-9B8A-9B4D6EBA9319}"/>
          </ac:spMkLst>
        </pc:spChg>
      </pc:sldChg>
      <pc:sldChg chg="add del modNotesTx">
        <pc:chgData name="Shez Coe" userId="33dce8b0-20b7-4564-ba3f-2d1de026c56c" providerId="ADAL" clId="{9BEEA5AE-25AC-46C6-9FC9-AD2E382C6A1F}" dt="2022-07-22T10:59:23.280" v="718" actId="2696"/>
        <pc:sldMkLst>
          <pc:docMk/>
          <pc:sldMk cId="3067601995" sldId="360"/>
        </pc:sldMkLst>
      </pc:sldChg>
      <pc:sldChg chg="addSp modSp new del mod setBg">
        <pc:chgData name="Shez Coe" userId="33dce8b0-20b7-4564-ba3f-2d1de026c56c" providerId="ADAL" clId="{9BEEA5AE-25AC-46C6-9FC9-AD2E382C6A1F}" dt="2022-07-22T13:43:34.065" v="761" actId="2696"/>
        <pc:sldMkLst>
          <pc:docMk/>
          <pc:sldMk cId="4267355137" sldId="360"/>
        </pc:sldMkLst>
        <pc:spChg chg="mod">
          <ac:chgData name="Shez Coe" userId="33dce8b0-20b7-4564-ba3f-2d1de026c56c" providerId="ADAL" clId="{9BEEA5AE-25AC-46C6-9FC9-AD2E382C6A1F}" dt="2022-07-22T13:42:32.236" v="753" actId="21"/>
          <ac:spMkLst>
            <pc:docMk/>
            <pc:sldMk cId="4267355137" sldId="360"/>
            <ac:spMk id="2" creationId="{8380D388-B4BB-4959-8B33-39C58794207F}"/>
          </ac:spMkLst>
        </pc:spChg>
        <pc:spChg chg="mod">
          <ac:chgData name="Shez Coe" userId="33dce8b0-20b7-4564-ba3f-2d1de026c56c" providerId="ADAL" clId="{9BEEA5AE-25AC-46C6-9FC9-AD2E382C6A1F}" dt="2022-07-22T13:43:24.254" v="757" actId="21"/>
          <ac:spMkLst>
            <pc:docMk/>
            <pc:sldMk cId="4267355137" sldId="360"/>
            <ac:spMk id="3" creationId="{C5A3B40C-124C-4664-ABDB-DC25AA17143A}"/>
          </ac:spMkLst>
        </pc:spChg>
        <pc:spChg chg="add">
          <ac:chgData name="Shez Coe" userId="33dce8b0-20b7-4564-ba3f-2d1de026c56c" providerId="ADAL" clId="{9BEEA5AE-25AC-46C6-9FC9-AD2E382C6A1F}" dt="2022-07-22T13:42:01.085" v="749" actId="26606"/>
          <ac:spMkLst>
            <pc:docMk/>
            <pc:sldMk cId="4267355137" sldId="360"/>
            <ac:spMk id="8" creationId="{2B566528-1B12-4246-9431-5C2D7D081168}"/>
          </ac:spMkLst>
        </pc:spChg>
        <pc:spChg chg="add">
          <ac:chgData name="Shez Coe" userId="33dce8b0-20b7-4564-ba3f-2d1de026c56c" providerId="ADAL" clId="{9BEEA5AE-25AC-46C6-9FC9-AD2E382C6A1F}" dt="2022-07-22T13:42:01.085" v="749" actId="26606"/>
          <ac:spMkLst>
            <pc:docMk/>
            <pc:sldMk cId="4267355137" sldId="360"/>
            <ac:spMk id="10" creationId="{2E80C965-DB6D-4F81-9E9E-B027384D0BD6}"/>
          </ac:spMkLst>
        </pc:spChg>
        <pc:spChg chg="add">
          <ac:chgData name="Shez Coe" userId="33dce8b0-20b7-4564-ba3f-2d1de026c56c" providerId="ADAL" clId="{9BEEA5AE-25AC-46C6-9FC9-AD2E382C6A1F}" dt="2022-07-22T13:42:01.085" v="749" actId="26606"/>
          <ac:spMkLst>
            <pc:docMk/>
            <pc:sldMk cId="4267355137" sldId="360"/>
            <ac:spMk id="12" creationId="{A580F890-B085-4E95-96AA-55AEBEC5CE6E}"/>
          </ac:spMkLst>
        </pc:spChg>
        <pc:spChg chg="add">
          <ac:chgData name="Shez Coe" userId="33dce8b0-20b7-4564-ba3f-2d1de026c56c" providerId="ADAL" clId="{9BEEA5AE-25AC-46C6-9FC9-AD2E382C6A1F}" dt="2022-07-22T13:42:01.085" v="749" actId="26606"/>
          <ac:spMkLst>
            <pc:docMk/>
            <pc:sldMk cId="4267355137" sldId="360"/>
            <ac:spMk id="14" creationId="{D3F51FEB-38FB-4F6C-9F7B-2F2AFAB65463}"/>
          </ac:spMkLst>
        </pc:spChg>
        <pc:spChg chg="add">
          <ac:chgData name="Shez Coe" userId="33dce8b0-20b7-4564-ba3f-2d1de026c56c" providerId="ADAL" clId="{9BEEA5AE-25AC-46C6-9FC9-AD2E382C6A1F}" dt="2022-07-22T13:42:01.085" v="749" actId="26606"/>
          <ac:spMkLst>
            <pc:docMk/>
            <pc:sldMk cId="4267355137" sldId="360"/>
            <ac:spMk id="16" creationId="{1E547BA6-BAE0-43BB-A7CA-60F69CE252F0}"/>
          </ac:spMkLst>
        </pc:spChg>
      </pc:sldChg>
      <pc:sldChg chg="add del">
        <pc:chgData name="Shez Coe" userId="33dce8b0-20b7-4564-ba3f-2d1de026c56c" providerId="ADAL" clId="{9BEEA5AE-25AC-46C6-9FC9-AD2E382C6A1F}" dt="2022-07-22T10:59:07.964" v="713" actId="2696"/>
        <pc:sldMkLst>
          <pc:docMk/>
          <pc:sldMk cId="495410865" sldId="361"/>
        </pc:sldMkLst>
      </pc:sldChg>
      <pc:sldChg chg="addSp delSp modSp add mod delAnim">
        <pc:chgData name="Shez Coe" userId="33dce8b0-20b7-4564-ba3f-2d1de026c56c" providerId="ADAL" clId="{9BEEA5AE-25AC-46C6-9FC9-AD2E382C6A1F}" dt="2022-07-22T13:51:22.853" v="806" actId="20577"/>
        <pc:sldMkLst>
          <pc:docMk/>
          <pc:sldMk cId="2840305004" sldId="361"/>
        </pc:sldMkLst>
        <pc:spChg chg="del mod">
          <ac:chgData name="Shez Coe" userId="33dce8b0-20b7-4564-ba3f-2d1de026c56c" providerId="ADAL" clId="{9BEEA5AE-25AC-46C6-9FC9-AD2E382C6A1F}" dt="2022-07-22T13:50:33.220" v="771" actId="478"/>
          <ac:spMkLst>
            <pc:docMk/>
            <pc:sldMk cId="2840305004" sldId="361"/>
            <ac:spMk id="2" creationId="{3EB9D03F-695A-4D0C-A3AB-CE4346C48D21}"/>
          </ac:spMkLst>
        </pc:spChg>
        <pc:spChg chg="del">
          <ac:chgData name="Shez Coe" userId="33dce8b0-20b7-4564-ba3f-2d1de026c56c" providerId="ADAL" clId="{9BEEA5AE-25AC-46C6-9FC9-AD2E382C6A1F}" dt="2022-07-22T13:43:31.091" v="760" actId="478"/>
          <ac:spMkLst>
            <pc:docMk/>
            <pc:sldMk cId="2840305004" sldId="361"/>
            <ac:spMk id="3" creationId="{8638EECA-E21F-4888-AF23-28AB60DABF02}"/>
          </ac:spMkLst>
        </pc:spChg>
        <pc:spChg chg="add del mod">
          <ac:chgData name="Shez Coe" userId="33dce8b0-20b7-4564-ba3f-2d1de026c56c" providerId="ADAL" clId="{9BEEA5AE-25AC-46C6-9FC9-AD2E382C6A1F}" dt="2022-07-22T13:50:40.474" v="775" actId="478"/>
          <ac:spMkLst>
            <pc:docMk/>
            <pc:sldMk cId="2840305004" sldId="361"/>
            <ac:spMk id="4" creationId="{C20178F6-C8DE-443B-BD70-6BDF38AC692F}"/>
          </ac:spMkLst>
        </pc:spChg>
        <pc:spChg chg="add del mod">
          <ac:chgData name="Shez Coe" userId="33dce8b0-20b7-4564-ba3f-2d1de026c56c" providerId="ADAL" clId="{9BEEA5AE-25AC-46C6-9FC9-AD2E382C6A1F}" dt="2022-07-22T13:50:39.131" v="774" actId="478"/>
          <ac:spMkLst>
            <pc:docMk/>
            <pc:sldMk cId="2840305004" sldId="361"/>
            <ac:spMk id="5" creationId="{E483DFBC-C213-47F6-8379-A1DBFF360EDD}"/>
          </ac:spMkLst>
        </pc:spChg>
        <pc:spChg chg="add mod">
          <ac:chgData name="Shez Coe" userId="33dce8b0-20b7-4564-ba3f-2d1de026c56c" providerId="ADAL" clId="{9BEEA5AE-25AC-46C6-9FC9-AD2E382C6A1F}" dt="2022-07-22T13:51:22.853" v="806" actId="20577"/>
          <ac:spMkLst>
            <pc:docMk/>
            <pc:sldMk cId="2840305004" sldId="361"/>
            <ac:spMk id="6" creationId="{62F41AD2-3C72-4ACA-B9CC-F5FECC4195A8}"/>
          </ac:spMkLst>
        </pc:spChg>
        <pc:spChg chg="add mod">
          <ac:chgData name="Shez Coe" userId="33dce8b0-20b7-4564-ba3f-2d1de026c56c" providerId="ADAL" clId="{9BEEA5AE-25AC-46C6-9FC9-AD2E382C6A1F}" dt="2022-07-22T13:50:47.323" v="777" actId="255"/>
          <ac:spMkLst>
            <pc:docMk/>
            <pc:sldMk cId="2840305004" sldId="361"/>
            <ac:spMk id="13" creationId="{6B801222-0D85-4516-885F-46D2736B1E4C}"/>
          </ac:spMkLst>
        </pc:spChg>
      </pc:sldChg>
      <pc:sldChg chg="add del">
        <pc:chgData name="Shez Coe" userId="33dce8b0-20b7-4564-ba3f-2d1de026c56c" providerId="ADAL" clId="{9BEEA5AE-25AC-46C6-9FC9-AD2E382C6A1F}" dt="2022-07-22T10:59:07.964" v="713" actId="2696"/>
        <pc:sldMkLst>
          <pc:docMk/>
          <pc:sldMk cId="2097009224" sldId="362"/>
        </pc:sldMkLst>
      </pc:sldChg>
      <pc:sldChg chg="add del">
        <pc:chgData name="Shez Coe" userId="33dce8b0-20b7-4564-ba3f-2d1de026c56c" providerId="ADAL" clId="{9BEEA5AE-25AC-46C6-9FC9-AD2E382C6A1F}" dt="2022-07-22T10:59:07.964" v="713" actId="2696"/>
        <pc:sldMkLst>
          <pc:docMk/>
          <pc:sldMk cId="2041659776" sldId="363"/>
        </pc:sldMkLst>
      </pc:sldChg>
      <pc:sldChg chg="add del">
        <pc:chgData name="Shez Coe" userId="33dce8b0-20b7-4564-ba3f-2d1de026c56c" providerId="ADAL" clId="{9BEEA5AE-25AC-46C6-9FC9-AD2E382C6A1F}" dt="2022-07-22T10:59:10.807" v="714" actId="2696"/>
        <pc:sldMkLst>
          <pc:docMk/>
          <pc:sldMk cId="830430840" sldId="364"/>
        </pc:sldMkLst>
      </pc:sldChg>
      <pc:sldChg chg="add del">
        <pc:chgData name="Shez Coe" userId="33dce8b0-20b7-4564-ba3f-2d1de026c56c" providerId="ADAL" clId="{9BEEA5AE-25AC-46C6-9FC9-AD2E382C6A1F}" dt="2022-07-22T10:59:10.807" v="714" actId="2696"/>
        <pc:sldMkLst>
          <pc:docMk/>
          <pc:sldMk cId="2433672706" sldId="365"/>
        </pc:sldMkLst>
      </pc:sldChg>
      <pc:sldChg chg="add del">
        <pc:chgData name="Shez Coe" userId="33dce8b0-20b7-4564-ba3f-2d1de026c56c" providerId="ADAL" clId="{9BEEA5AE-25AC-46C6-9FC9-AD2E382C6A1F}" dt="2022-07-22T10:59:14.067" v="715" actId="2696"/>
        <pc:sldMkLst>
          <pc:docMk/>
          <pc:sldMk cId="2245204353" sldId="366"/>
        </pc:sldMkLst>
      </pc:sldChg>
      <pc:sldChg chg="add del">
        <pc:chgData name="Shez Coe" userId="33dce8b0-20b7-4564-ba3f-2d1de026c56c" providerId="ADAL" clId="{9BEEA5AE-25AC-46C6-9FC9-AD2E382C6A1F}" dt="2022-07-22T10:56:34.131" v="546" actId="27028"/>
        <pc:sldMkLst>
          <pc:docMk/>
          <pc:sldMk cId="1444291079" sldId="367"/>
        </pc:sldMkLst>
      </pc:sldChg>
      <pc:sldChg chg="add del">
        <pc:chgData name="Shez Coe" userId="33dce8b0-20b7-4564-ba3f-2d1de026c56c" providerId="ADAL" clId="{9BEEA5AE-25AC-46C6-9FC9-AD2E382C6A1F}" dt="2022-07-22T10:56:23.617" v="543" actId="27028"/>
        <pc:sldMkLst>
          <pc:docMk/>
          <pc:sldMk cId="1738753111" sldId="36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7CA958-B154-45DF-96FB-D9C8290C902C}" type="datetimeFigureOut">
              <a:rPr lang="en-GB" smtClean="0"/>
              <a:t>23/05/2023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393B07-DD8F-4EAE-BC67-8CFB1ACD7238}" type="slidenum">
              <a:rPr lang="en-GB" smtClean="0"/>
              <a:t>‹#›</a:t>
            </a:fld>
            <a:endParaRPr lang="en-GB"/>
          </a:p>
        </p:txBody>
      </p:sp>
    </p:spTree>
    <p:extLst>
      <p:ext uri="{BB962C8B-B14F-4D97-AF65-F5344CB8AC3E}">
        <p14:creationId xmlns:p14="http://schemas.microsoft.com/office/powerpoint/2010/main" val="2247940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You have decided to come into the 6</a:t>
            </a:r>
            <a:r>
              <a:rPr lang="en-GB" baseline="30000" dirty="0"/>
              <a:t>th</a:t>
            </a:r>
            <a:r>
              <a:rPr lang="en-GB" dirty="0"/>
              <a:t> Form at Bishop Stopford School. Why?  Speed dating.  You will have 30 seconds to answer the question that appears and then you must listen while you ‘date’ answers the next question.</a:t>
            </a:r>
          </a:p>
        </p:txBody>
      </p:sp>
      <p:sp>
        <p:nvSpPr>
          <p:cNvPr id="4" name="Slide Number Placeholder 3"/>
          <p:cNvSpPr>
            <a:spLocks noGrp="1"/>
          </p:cNvSpPr>
          <p:nvPr>
            <p:ph type="sldNum" sz="quarter" idx="10"/>
          </p:nvPr>
        </p:nvSpPr>
        <p:spPr/>
        <p:txBody>
          <a:bodyPr/>
          <a:lstStyle/>
          <a:p>
            <a:fld id="{680B5B6B-C3CB-4A1A-8E21-94E47846F63B}" type="slidenum">
              <a:rPr lang="en-GB" smtClean="0"/>
              <a:t>5</a:t>
            </a:fld>
            <a:endParaRPr lang="en-GB"/>
          </a:p>
        </p:txBody>
      </p:sp>
    </p:spTree>
    <p:extLst>
      <p:ext uri="{BB962C8B-B14F-4D97-AF65-F5344CB8AC3E}">
        <p14:creationId xmlns:p14="http://schemas.microsoft.com/office/powerpoint/2010/main" val="2133091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80B2D9-0A30-47C3-B0FD-D6DEFA5265D0}"/>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1FF84191-5C9E-44EA-A850-75D43D72CEFE}"/>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DECD376-8831-4ACD-B3FB-C83E3C4A37D5}"/>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5" name="Footer Placeholder 4">
            <a:extLst>
              <a:ext uri="{FF2B5EF4-FFF2-40B4-BE49-F238E27FC236}">
                <a16:creationId xmlns:a16="http://schemas.microsoft.com/office/drawing/2014/main" id="{1125B70A-E772-42C6-9409-518511C17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479CF5-A4AA-43CB-98C0-99B83B1F5771}"/>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752079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141CB-B321-4444-BE13-B944619A56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D722585-4F65-425D-80D0-DD56264E6FD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A7E78C-DF8A-4568-B91B-4DE1254BEA0F}"/>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5" name="Footer Placeholder 4">
            <a:extLst>
              <a:ext uri="{FF2B5EF4-FFF2-40B4-BE49-F238E27FC236}">
                <a16:creationId xmlns:a16="http://schemas.microsoft.com/office/drawing/2014/main" id="{BBE824D5-746D-4027-BA53-CFC6E7CD16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D8AC9A3-065A-4F60-A5A1-81839D72553A}"/>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10266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2C5323-3C52-4F53-AF0D-E3D1372508FB}"/>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63AF7B4-F786-443F-B69B-735C919E4D9D}"/>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7D1B795-6593-44B5-8E61-7D21BEBF29DD}"/>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5" name="Footer Placeholder 4">
            <a:extLst>
              <a:ext uri="{FF2B5EF4-FFF2-40B4-BE49-F238E27FC236}">
                <a16:creationId xmlns:a16="http://schemas.microsoft.com/office/drawing/2014/main" id="{2DD24E67-27F1-433E-8FE0-202AF3EC8C7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2A765F-46CA-42F7-B209-4C6269A2CFE3}"/>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7154526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CC34A-0757-4CE8-8105-C43CABCCBB1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B7692F9-4291-423B-8EDB-9B2D6BB9491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14DB3BF-676D-494E-B6F1-166E4A0B5946}"/>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5" name="Footer Placeholder 4">
            <a:extLst>
              <a:ext uri="{FF2B5EF4-FFF2-40B4-BE49-F238E27FC236}">
                <a16:creationId xmlns:a16="http://schemas.microsoft.com/office/drawing/2014/main" id="{7D6D6067-29A4-4894-88C9-215175228C0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F4BF11A-8C7E-44E3-B7DB-B6F137BE9668}"/>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5191908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D9C36-5015-4319-A16B-03833FBB008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C86FC93-21C9-4B9A-BB01-DF9D8D4A3783}"/>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38C21AF-EF44-453B-AEA8-2E81D953D1AA}"/>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5" name="Footer Placeholder 4">
            <a:extLst>
              <a:ext uri="{FF2B5EF4-FFF2-40B4-BE49-F238E27FC236}">
                <a16:creationId xmlns:a16="http://schemas.microsoft.com/office/drawing/2014/main" id="{DA51DFA6-6F02-48FA-BD72-CE7F731E064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F9C3791-36ED-49CB-B9C9-744216914D0D}"/>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276258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639E2-CE6B-4F3C-862C-E90FDA304A3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FC94D2-0376-4E57-99ED-8D213EA2039D}"/>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CC7474A0-D0F7-40A1-990B-351CACC3C62E}"/>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6D50D77-BDD0-4C7E-8934-9A6A37223C03}"/>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6" name="Footer Placeholder 5">
            <a:extLst>
              <a:ext uri="{FF2B5EF4-FFF2-40B4-BE49-F238E27FC236}">
                <a16:creationId xmlns:a16="http://schemas.microsoft.com/office/drawing/2014/main" id="{4ECE5FD2-702D-4E23-B639-7654857ABA0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2958CA1-074B-43CD-90A9-F7549372E96C}"/>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3540652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5F939-5462-44C8-9D35-7741BBEEB582}"/>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FA4F51-943A-4C01-ADC7-34E4F4E8071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2B08DF2-5478-48AC-844E-DCE3C1707DF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3910AE8-8898-46AB-BC1A-33E7B70687F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A5C6BED5-1A86-4D42-88DF-D6E6F974FA6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00FBF1-CA91-4F99-A1F9-133892955B1E}"/>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8" name="Footer Placeholder 7">
            <a:extLst>
              <a:ext uri="{FF2B5EF4-FFF2-40B4-BE49-F238E27FC236}">
                <a16:creationId xmlns:a16="http://schemas.microsoft.com/office/drawing/2014/main" id="{36748B8B-08AB-4641-B251-6B30E6DB2D68}"/>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A694BAC-1442-4498-A590-B93CE9A39B59}"/>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1593266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D99BFF-9A73-4FA6-B77B-A896EFCEED3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1E41DC2-545C-47A9-A186-72FE1D243C9C}"/>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4" name="Footer Placeholder 3">
            <a:extLst>
              <a:ext uri="{FF2B5EF4-FFF2-40B4-BE49-F238E27FC236}">
                <a16:creationId xmlns:a16="http://schemas.microsoft.com/office/drawing/2014/main" id="{2E162512-E15E-4610-B3AF-EBA21A4F98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04A617C-B40A-437D-86C3-F61CB52C6748}"/>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2701210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DB39B4B-673F-4B4B-AC27-801B8F50D604}"/>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3" name="Footer Placeholder 2">
            <a:extLst>
              <a:ext uri="{FF2B5EF4-FFF2-40B4-BE49-F238E27FC236}">
                <a16:creationId xmlns:a16="http://schemas.microsoft.com/office/drawing/2014/main" id="{240D7524-F59E-4146-AD7E-95F37B77FB6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848EE13-99D8-481A-A913-E7C9C63FC748}"/>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340081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D65111-A6EB-4638-8590-7B5AAE8D3A1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292D2BF-C7A6-4EC0-B7BF-A6EA1F99BE97}"/>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771A784-9970-4B29-A371-ED156D933A6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590725C0-09F4-4797-BEB9-139CABD67183}"/>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6" name="Footer Placeholder 5">
            <a:extLst>
              <a:ext uri="{FF2B5EF4-FFF2-40B4-BE49-F238E27FC236}">
                <a16:creationId xmlns:a16="http://schemas.microsoft.com/office/drawing/2014/main" id="{8D18635F-8D4D-4CAD-AD33-8A71C24053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1D6615F-4926-4D36-AFA3-562381DA19D4}"/>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5948832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0B6009-6B33-4CCF-890E-C28FE03A3707}"/>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B7A91FF-6212-4699-88C6-68CCFFD3DB93}"/>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34FF6BD9-50FB-44F9-ACE0-938B85B14292}"/>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B87861B-D3A6-4B49-9879-FD785E21A9C4}"/>
              </a:ext>
            </a:extLst>
          </p:cNvPr>
          <p:cNvSpPr>
            <a:spLocks noGrp="1"/>
          </p:cNvSpPr>
          <p:nvPr>
            <p:ph type="dt" sz="half" idx="10"/>
          </p:nvPr>
        </p:nvSpPr>
        <p:spPr/>
        <p:txBody>
          <a:bodyPr/>
          <a:lstStyle/>
          <a:p>
            <a:fld id="{A2453798-134A-4644-9BE9-7676AD0293F7}" type="datetimeFigureOut">
              <a:rPr lang="en-GB" smtClean="0"/>
              <a:t>23/05/2023</a:t>
            </a:fld>
            <a:endParaRPr lang="en-GB"/>
          </a:p>
        </p:txBody>
      </p:sp>
      <p:sp>
        <p:nvSpPr>
          <p:cNvPr id="6" name="Footer Placeholder 5">
            <a:extLst>
              <a:ext uri="{FF2B5EF4-FFF2-40B4-BE49-F238E27FC236}">
                <a16:creationId xmlns:a16="http://schemas.microsoft.com/office/drawing/2014/main" id="{7A701F8C-28DB-42E6-BEC3-BD79C9E03F8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7CBC4F9-1126-4F85-8BAF-84BF5063CADD}"/>
              </a:ext>
            </a:extLst>
          </p:cNvPr>
          <p:cNvSpPr>
            <a:spLocks noGrp="1"/>
          </p:cNvSpPr>
          <p:nvPr>
            <p:ph type="sldNum" sz="quarter" idx="12"/>
          </p:nvPr>
        </p:nvSpPr>
        <p:spPr/>
        <p:txBody>
          <a:bodyPr/>
          <a:lstStyle/>
          <a:p>
            <a:fld id="{36F9B959-A533-4307-A88B-843A8946E5DE}" type="slidenum">
              <a:rPr lang="en-GB" smtClean="0"/>
              <a:t>‹#›</a:t>
            </a:fld>
            <a:endParaRPr lang="en-GB"/>
          </a:p>
        </p:txBody>
      </p:sp>
    </p:spTree>
    <p:extLst>
      <p:ext uri="{BB962C8B-B14F-4D97-AF65-F5344CB8AC3E}">
        <p14:creationId xmlns:p14="http://schemas.microsoft.com/office/powerpoint/2010/main" val="12332900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0F3D596-74B6-472E-B171-47C6843611F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DF7AD8B-CBC0-4B2E-A110-684D04726C98}"/>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F1A6494-5B7B-441D-8004-1222E01766F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453798-134A-4644-9BE9-7676AD0293F7}" type="datetimeFigureOut">
              <a:rPr lang="en-GB" smtClean="0"/>
              <a:t>23/05/2023</a:t>
            </a:fld>
            <a:endParaRPr lang="en-GB"/>
          </a:p>
        </p:txBody>
      </p:sp>
      <p:sp>
        <p:nvSpPr>
          <p:cNvPr id="5" name="Footer Placeholder 4">
            <a:extLst>
              <a:ext uri="{FF2B5EF4-FFF2-40B4-BE49-F238E27FC236}">
                <a16:creationId xmlns:a16="http://schemas.microsoft.com/office/drawing/2014/main" id="{B56D28D2-E07C-47BE-A9AA-6706B2CF7196}"/>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7511BC06-F6CD-407B-A43D-384C2FFE810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6F9B959-A533-4307-A88B-843A8946E5DE}" type="slidenum">
              <a:rPr lang="en-GB" smtClean="0"/>
              <a:t>‹#›</a:t>
            </a:fld>
            <a:endParaRPr lang="en-GB"/>
          </a:p>
        </p:txBody>
      </p:sp>
      <p:pic>
        <p:nvPicPr>
          <p:cNvPr id="7" name="Picture 2">
            <a:extLst>
              <a:ext uri="{FF2B5EF4-FFF2-40B4-BE49-F238E27FC236}">
                <a16:creationId xmlns:a16="http://schemas.microsoft.com/office/drawing/2014/main" id="{B387BB6A-709C-4601-9441-4CB45A68BF71}"/>
              </a:ext>
            </a:extLst>
          </p:cNvPr>
          <p:cNvPicPr>
            <a:picLocks noChangeAspect="1" noChangeArrowheads="1"/>
          </p:cNvPicPr>
          <p:nvPr userDrawn="1"/>
        </p:nvPicPr>
        <p:blipFill>
          <a:blip r:embed="rId13">
            <a:extLst>
              <a:ext uri="{BEBA8EAE-BF5A-486C-A8C5-ECC9F3942E4B}">
                <a14:imgProps xmlns:a14="http://schemas.microsoft.com/office/drawing/2010/main">
                  <a14:imgLayer r:embed="rId14">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1043608" y="0"/>
            <a:ext cx="7101407" cy="71014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78962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google.com/url?sa=i&amp;rct=j&amp;q=&amp;esrc=s&amp;source=images&amp;cd=&amp;cad=rja&amp;uact=8&amp;ved=2ahUKEwiKwIiJjIbdAhWS6aQKHQieAMEQjRx6BAgBEAU&amp;url=http://www.vespa.com/uk_EN&amp;psig=AOvVaw2GIXDqxsalR8B7cAGWETfg&amp;ust=1535214010562510"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netsixthform.co.uk/resources/browse?category%5b%5d=135&amp;free=0" TargetMode="External"/><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1143000" y="1293338"/>
            <a:ext cx="6858000" cy="3274592"/>
          </a:xfrm>
        </p:spPr>
        <p:txBody>
          <a:bodyPr anchor="ctr">
            <a:normAutofit/>
          </a:bodyPr>
          <a:lstStyle/>
          <a:p>
            <a:r>
              <a:rPr lang="en-GB" sz="6300"/>
              <a:t>Welcome</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544834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9D03F-695A-4D0C-A3AB-CE4346C48D21}"/>
              </a:ext>
            </a:extLst>
          </p:cNvPr>
          <p:cNvSpPr>
            <a:spLocks noGrp="1"/>
          </p:cNvSpPr>
          <p:nvPr>
            <p:ph type="ctrTitle"/>
          </p:nvPr>
        </p:nvSpPr>
        <p:spPr>
          <a:xfrm>
            <a:off x="1143000" y="1293338"/>
            <a:ext cx="6858000" cy="3274592"/>
          </a:xfrm>
        </p:spPr>
        <p:txBody>
          <a:bodyPr anchor="ctr">
            <a:normAutofit/>
          </a:bodyPr>
          <a:lstStyle/>
          <a:p>
            <a:r>
              <a:rPr lang="en-GB" sz="6300"/>
              <a:t>The A-Level Mindset</a:t>
            </a:r>
          </a:p>
        </p:txBody>
      </p:sp>
      <p:sp>
        <p:nvSpPr>
          <p:cNvPr id="3" name="Subtitle 2">
            <a:extLst>
              <a:ext uri="{FF2B5EF4-FFF2-40B4-BE49-F238E27FC236}">
                <a16:creationId xmlns:a16="http://schemas.microsoft.com/office/drawing/2014/main" id="{8638EECA-E21F-4888-AF23-28AB60DABF02}"/>
              </a:ext>
            </a:extLst>
          </p:cNvPr>
          <p:cNvSpPr>
            <a:spLocks noGrp="1"/>
          </p:cNvSpPr>
          <p:nvPr>
            <p:ph type="subTitle" idx="1"/>
          </p:nvPr>
        </p:nvSpPr>
        <p:spPr>
          <a:xfrm>
            <a:off x="1143000" y="5514052"/>
            <a:ext cx="6858000" cy="651910"/>
          </a:xfrm>
        </p:spPr>
        <p:txBody>
          <a:bodyPr anchor="ctr">
            <a:normAutofit/>
          </a:bodyPr>
          <a:lstStyle/>
          <a:p>
            <a:r>
              <a:rPr lang="en-GB"/>
              <a:t>How to be successful at A-levels</a:t>
            </a:r>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60740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EB9D03F-695A-4D0C-A3AB-CE4346C48D21}"/>
              </a:ext>
            </a:extLst>
          </p:cNvPr>
          <p:cNvSpPr>
            <a:spLocks noGrp="1"/>
          </p:cNvSpPr>
          <p:nvPr>
            <p:ph type="ctrTitle"/>
          </p:nvPr>
        </p:nvSpPr>
        <p:spPr>
          <a:xfrm>
            <a:off x="1142999" y="1223940"/>
            <a:ext cx="6858000" cy="3274592"/>
          </a:xfrm>
        </p:spPr>
        <p:txBody>
          <a:bodyPr anchor="ctr">
            <a:normAutofit/>
          </a:bodyPr>
          <a:lstStyle/>
          <a:p>
            <a:r>
              <a:rPr lang="en-US" sz="3600" dirty="0"/>
              <a:t>Please write your name, form and teacher on the front of your booklet.</a:t>
            </a:r>
            <a:br>
              <a:rPr lang="en-US" sz="3600" dirty="0"/>
            </a:br>
            <a:br>
              <a:rPr lang="en-US" sz="3600" dirty="0"/>
            </a:br>
            <a:r>
              <a:rPr lang="en-US" sz="3600" dirty="0"/>
              <a:t>I will keep these and give them out each week.</a:t>
            </a:r>
            <a:endParaRPr lang="en-GB" sz="3600" dirty="0"/>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510017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44C83322-69ED-4E34-9B8A-9B4D6EBA9319}"/>
              </a:ext>
            </a:extLst>
          </p:cNvPr>
          <p:cNvSpPr>
            <a:spLocks noGrp="1"/>
          </p:cNvSpPr>
          <p:nvPr>
            <p:ph type="title"/>
          </p:nvPr>
        </p:nvSpPr>
        <p:spPr>
          <a:xfrm>
            <a:off x="1043608" y="1017996"/>
            <a:ext cx="6858000" cy="3273425"/>
          </a:xfrm>
        </p:spPr>
        <p:txBody>
          <a:bodyPr>
            <a:normAutofit fontScale="90000"/>
          </a:bodyPr>
          <a:lstStyle/>
          <a:p>
            <a:r>
              <a:rPr lang="en-GB" dirty="0"/>
              <a:t>Having a </a:t>
            </a:r>
            <a:r>
              <a:rPr lang="en-GB" b="1" dirty="0"/>
              <a:t>Vision</a:t>
            </a:r>
          </a:p>
          <a:p>
            <a:r>
              <a:rPr lang="en-GB" dirty="0"/>
              <a:t>Commitment to the </a:t>
            </a:r>
            <a:r>
              <a:rPr lang="en-GB" b="1" dirty="0"/>
              <a:t>Effort</a:t>
            </a:r>
          </a:p>
          <a:p>
            <a:r>
              <a:rPr lang="en-GB" dirty="0"/>
              <a:t>Having </a:t>
            </a:r>
            <a:r>
              <a:rPr lang="en-GB" b="1" dirty="0"/>
              <a:t>Systems</a:t>
            </a:r>
          </a:p>
          <a:p>
            <a:r>
              <a:rPr lang="en-GB" b="1" dirty="0"/>
              <a:t>Practice</a:t>
            </a:r>
          </a:p>
          <a:p>
            <a:r>
              <a:rPr lang="en-GB" dirty="0"/>
              <a:t>Positive Mental </a:t>
            </a:r>
            <a:r>
              <a:rPr lang="en-GB" b="1" dirty="0"/>
              <a:t>Attitude</a:t>
            </a:r>
          </a:p>
          <a:p>
            <a:endParaRPr lang="en-GB" dirty="0"/>
          </a:p>
          <a:p>
            <a:endParaRPr lang="en-GB" dirty="0"/>
          </a:p>
          <a:p>
            <a:pPr marL="0" indent="0" algn="ctr">
              <a:buNone/>
            </a:pPr>
            <a:r>
              <a:rPr lang="en-GB" dirty="0"/>
              <a:t>All of these can be practiced and learned and we will help and support you with this.</a:t>
            </a:r>
          </a:p>
        </p:txBody>
      </p:sp>
      <p:pic>
        <p:nvPicPr>
          <p:cNvPr id="11" name="Picture 2" descr="Image result for vespa">
            <a:hlinkClick r:id="rId2"/>
            <a:extLst>
              <a:ext uri="{FF2B5EF4-FFF2-40B4-BE49-F238E27FC236}">
                <a16:creationId xmlns:a16="http://schemas.microsoft.com/office/drawing/2014/main" id="{83713D5D-8DE3-400C-B7D4-AB36A57861FA}"/>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4236" y="908720"/>
            <a:ext cx="2074590" cy="1657860"/>
          </a:xfrm>
          <a:prstGeom prst="rect">
            <a:avLst/>
          </a:prstGeom>
          <a:noFill/>
          <a:extLst>
            <a:ext uri="{909E8E84-426E-40DD-AFC4-6F175D3DCCD1}">
              <a14:hiddenFill xmlns:a14="http://schemas.microsoft.com/office/drawing/2010/main">
                <a:solidFill>
                  <a:srgbClr val="FFFFFF"/>
                </a:solidFill>
              </a14:hiddenFill>
            </a:ext>
          </a:extLst>
        </p:spPr>
      </p:pic>
      <p:sp>
        <p:nvSpPr>
          <p:cNvPr id="31" name="TextBox 30">
            <a:extLst>
              <a:ext uri="{FF2B5EF4-FFF2-40B4-BE49-F238E27FC236}">
                <a16:creationId xmlns:a16="http://schemas.microsoft.com/office/drawing/2014/main" id="{0589AD07-A4D0-4E6C-9E54-C6B441ED33D3}"/>
              </a:ext>
            </a:extLst>
          </p:cNvPr>
          <p:cNvSpPr txBox="1"/>
          <p:nvPr/>
        </p:nvSpPr>
        <p:spPr>
          <a:xfrm>
            <a:off x="902055" y="5498109"/>
            <a:ext cx="8250174" cy="707886"/>
          </a:xfrm>
          <a:prstGeom prst="rect">
            <a:avLst/>
          </a:prstGeom>
          <a:noFill/>
        </p:spPr>
        <p:txBody>
          <a:bodyPr wrap="square">
            <a:spAutoFit/>
          </a:bodyPr>
          <a:lstStyle/>
          <a:p>
            <a:r>
              <a:rPr lang="en-GB" sz="4000" dirty="0"/>
              <a:t>VESPA is the key to success at A-level</a:t>
            </a:r>
          </a:p>
        </p:txBody>
      </p:sp>
    </p:spTree>
    <p:extLst>
      <p:ext uri="{BB962C8B-B14F-4D97-AF65-F5344CB8AC3E}">
        <p14:creationId xmlns:p14="http://schemas.microsoft.com/office/powerpoint/2010/main" val="2310754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5F22EDC-953F-4901-B624-1BA6A3F9FE92}"/>
              </a:ext>
            </a:extLst>
          </p:cNvPr>
          <p:cNvSpPr>
            <a:spLocks noGrp="1"/>
          </p:cNvSpPr>
          <p:nvPr>
            <p:ph type="title"/>
          </p:nvPr>
        </p:nvSpPr>
        <p:spPr>
          <a:xfrm>
            <a:off x="1143000" y="1293338"/>
            <a:ext cx="6858000" cy="3274592"/>
          </a:xfrm>
        </p:spPr>
        <p:txBody>
          <a:bodyPr vert="horz" lIns="91440" tIns="45720" rIns="91440" bIns="45720" rtlCol="0" anchor="ctr">
            <a:normAutofit/>
          </a:bodyPr>
          <a:lstStyle/>
          <a:p>
            <a:pPr algn="ctr" defTabSz="914400"/>
            <a:r>
              <a:rPr lang="en-US" sz="5800" kern="1200">
                <a:solidFill>
                  <a:schemeClr val="tx1"/>
                </a:solidFill>
                <a:latin typeface="+mj-lt"/>
                <a:ea typeface="+mj-ea"/>
                <a:cs typeface="+mj-cs"/>
              </a:rPr>
              <a:t>Lesson 1:  </a:t>
            </a:r>
            <a:br>
              <a:rPr lang="en-US" sz="5800" kern="1200">
                <a:solidFill>
                  <a:schemeClr val="tx1"/>
                </a:solidFill>
                <a:latin typeface="+mj-lt"/>
                <a:ea typeface="+mj-ea"/>
                <a:cs typeface="+mj-cs"/>
              </a:rPr>
            </a:br>
            <a:br>
              <a:rPr lang="en-US" sz="5800" kern="1200">
                <a:solidFill>
                  <a:schemeClr val="tx1"/>
                </a:solidFill>
                <a:latin typeface="+mj-lt"/>
                <a:ea typeface="+mj-ea"/>
                <a:cs typeface="+mj-cs"/>
              </a:rPr>
            </a:br>
            <a:r>
              <a:rPr lang="en-US" sz="5800" kern="1200">
                <a:solidFill>
                  <a:schemeClr val="tx1"/>
                </a:solidFill>
                <a:latin typeface="+mj-lt"/>
                <a:ea typeface="+mj-ea"/>
                <a:cs typeface="+mj-cs"/>
              </a:rPr>
              <a:t>Vision – knowing what you want to achieve</a:t>
            </a:r>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05266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5349B95-14AB-4350-9409-293BE2D1B52C}"/>
              </a:ext>
            </a:extLst>
          </p:cNvPr>
          <p:cNvSpPr>
            <a:spLocks noGrp="1"/>
          </p:cNvSpPr>
          <p:nvPr>
            <p:ph type="title"/>
          </p:nvPr>
        </p:nvSpPr>
        <p:spPr>
          <a:xfrm>
            <a:off x="1143000" y="1052736"/>
            <a:ext cx="6858000" cy="3672408"/>
          </a:xfrm>
        </p:spPr>
        <p:txBody>
          <a:bodyPr vert="horz" lIns="91440" tIns="45720" rIns="91440" bIns="45720" rtlCol="0" anchor="ctr">
            <a:normAutofit fontScale="90000"/>
          </a:bodyPr>
          <a:lstStyle/>
          <a:p>
            <a:pPr algn="ctr" defTabSz="914400"/>
            <a:r>
              <a:rPr lang="en-US" sz="2800" kern="1200" dirty="0">
                <a:solidFill>
                  <a:schemeClr val="tx1"/>
                </a:solidFill>
                <a:latin typeface="+mj-lt"/>
                <a:ea typeface="+mj-ea"/>
                <a:cs typeface="+mj-cs"/>
              </a:rPr>
              <a:t>* Do you know what you want to achieve?</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 Why are you studying A levels?</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 What grades do you want to achieve in your A levels?</a:t>
            </a:r>
            <a:br>
              <a:rPr lang="en-US" sz="2800" kern="1200" dirty="0">
                <a:solidFill>
                  <a:schemeClr val="tx1"/>
                </a:solidFill>
                <a:latin typeface="+mj-lt"/>
                <a:ea typeface="+mj-ea"/>
                <a:cs typeface="+mj-cs"/>
              </a:rPr>
            </a:b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 What careers are you interested in?</a:t>
            </a:r>
            <a:br>
              <a:rPr lang="en-US" sz="2000" kern="1200" dirty="0">
                <a:solidFill>
                  <a:schemeClr val="tx1"/>
                </a:solidFill>
                <a:latin typeface="+mj-lt"/>
                <a:ea typeface="+mj-ea"/>
                <a:cs typeface="+mj-cs"/>
              </a:rPr>
            </a:br>
            <a:br>
              <a:rPr lang="en-US" sz="2000" kern="1200" dirty="0">
                <a:solidFill>
                  <a:schemeClr val="tx1"/>
                </a:solidFill>
                <a:latin typeface="+mj-lt"/>
                <a:ea typeface="+mj-ea"/>
                <a:cs typeface="+mj-cs"/>
              </a:rPr>
            </a:br>
            <a:endParaRPr lang="en-US" sz="2000" kern="1200" dirty="0">
              <a:solidFill>
                <a:schemeClr val="tx1"/>
              </a:solidFill>
              <a:latin typeface="+mj-lt"/>
              <a:ea typeface="+mj-ea"/>
              <a:cs typeface="+mj-cs"/>
            </a:endParaRPr>
          </a:p>
        </p:txBody>
      </p:sp>
      <p:cxnSp>
        <p:nvCxnSpPr>
          <p:cNvPr id="24" name="Straight Connector 2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1145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6B801222-0D85-4516-885F-46D2736B1E4C}"/>
              </a:ext>
            </a:extLst>
          </p:cNvPr>
          <p:cNvSpPr txBox="1"/>
          <p:nvPr/>
        </p:nvSpPr>
        <p:spPr>
          <a:xfrm>
            <a:off x="2304237" y="1364323"/>
            <a:ext cx="4572000" cy="2215991"/>
          </a:xfrm>
          <a:prstGeom prst="rect">
            <a:avLst/>
          </a:prstGeom>
          <a:noFill/>
        </p:spPr>
        <p:txBody>
          <a:bodyPr wrap="square">
            <a:spAutoFit/>
          </a:bodyPr>
          <a:lstStyle/>
          <a:p>
            <a:endParaRPr lang="en-US" dirty="0">
              <a:hlinkClick r:id="rId3"/>
            </a:endParaRPr>
          </a:p>
          <a:p>
            <a:r>
              <a:rPr lang="en-US" sz="4000" dirty="0">
                <a:hlinkClick r:id="rId3"/>
              </a:rPr>
              <a:t>Resources Search Results | Net Sixth Form</a:t>
            </a:r>
            <a:endParaRPr lang="en-GB" sz="4000" dirty="0"/>
          </a:p>
        </p:txBody>
      </p:sp>
      <p:sp>
        <p:nvSpPr>
          <p:cNvPr id="2" name="TextBox 1">
            <a:extLst>
              <a:ext uri="{FF2B5EF4-FFF2-40B4-BE49-F238E27FC236}">
                <a16:creationId xmlns:a16="http://schemas.microsoft.com/office/drawing/2014/main" id="{1309C913-48CF-4ABE-A9A6-2B5F2B69A5E5}"/>
              </a:ext>
            </a:extLst>
          </p:cNvPr>
          <p:cNvSpPr txBox="1"/>
          <p:nvPr/>
        </p:nvSpPr>
        <p:spPr>
          <a:xfrm>
            <a:off x="1835696" y="4653136"/>
            <a:ext cx="6350328" cy="369332"/>
          </a:xfrm>
          <a:prstGeom prst="rect">
            <a:avLst/>
          </a:prstGeom>
          <a:noFill/>
        </p:spPr>
        <p:txBody>
          <a:bodyPr wrap="none" rtlCol="0">
            <a:spAutoFit/>
          </a:bodyPr>
          <a:lstStyle/>
          <a:p>
            <a:r>
              <a:rPr lang="en-US" dirty="0"/>
              <a:t>BSS28 – Year 12 Videos - Having a goal that drives you (4 minutes)</a:t>
            </a:r>
            <a:endParaRPr lang="en-GB" dirty="0"/>
          </a:p>
        </p:txBody>
      </p:sp>
    </p:spTree>
    <p:custDataLst>
      <p:tags r:id="rId1"/>
    </p:custDataLst>
    <p:extLst>
      <p:ext uri="{BB962C8B-B14F-4D97-AF65-F5344CB8AC3E}">
        <p14:creationId xmlns:p14="http://schemas.microsoft.com/office/powerpoint/2010/main" val="2840305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4522B21E-B2B9-4C72-9A71-C87EFD1374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9144000" cy="441258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2"/>
            <a:ext cx="8249304" cy="461854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C138D-7465-4DBF-806C-5D3B7DC337E7}"/>
              </a:ext>
            </a:extLst>
          </p:cNvPr>
          <p:cNvSpPr>
            <a:spLocks noGrp="1"/>
          </p:cNvSpPr>
          <p:nvPr>
            <p:ph type="ctrTitle"/>
          </p:nvPr>
        </p:nvSpPr>
        <p:spPr>
          <a:xfrm>
            <a:off x="1142999" y="568997"/>
            <a:ext cx="6858000" cy="3274592"/>
          </a:xfrm>
        </p:spPr>
        <p:txBody>
          <a:bodyPr anchor="ctr">
            <a:normAutofit/>
          </a:bodyPr>
          <a:lstStyle/>
          <a:p>
            <a:r>
              <a:rPr lang="en-US" sz="3200" dirty="0"/>
              <a:t>In groups of two or three look at the questions on page 3 of </a:t>
            </a:r>
            <a:r>
              <a:rPr lang="en-US" sz="3200"/>
              <a:t>your booklet </a:t>
            </a:r>
            <a:r>
              <a:rPr lang="en-US" sz="3200" dirty="0"/>
              <a:t>and take it in turns to answer them as honestly as you can.</a:t>
            </a:r>
            <a:endParaRPr lang="en-GB" sz="2000" dirty="0"/>
          </a:p>
        </p:txBody>
      </p:sp>
      <p:cxnSp>
        <p:nvCxnSpPr>
          <p:cNvPr id="13" name="Straight Connector 12">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54708"/>
            <a:ext cx="8250174" cy="0"/>
          </a:xfrm>
          <a:prstGeom prst="line">
            <a:avLst/>
          </a:prstGeom>
          <a:ln w="1016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967211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8">
            <a:extLst>
              <a:ext uri="{FF2B5EF4-FFF2-40B4-BE49-F238E27FC236}">
                <a16:creationId xmlns:a16="http://schemas.microsoft.com/office/drawing/2014/main" id="{9C7E0A2C-7C0A-4AAC-B3B0-6C12B2EBAE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0">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9144000" cy="518714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12">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7348" y="551961"/>
            <a:ext cx="8249304" cy="5399950"/>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2C138D-7465-4DBF-806C-5D3B7DC337E7}"/>
              </a:ext>
            </a:extLst>
          </p:cNvPr>
          <p:cNvSpPr>
            <a:spLocks noGrp="1"/>
          </p:cNvSpPr>
          <p:nvPr>
            <p:ph type="ctrTitle"/>
          </p:nvPr>
        </p:nvSpPr>
        <p:spPr>
          <a:xfrm>
            <a:off x="1259632" y="2162346"/>
            <a:ext cx="6858000" cy="2387600"/>
          </a:xfrm>
        </p:spPr>
        <p:txBody>
          <a:bodyPr>
            <a:noAutofit/>
          </a:bodyPr>
          <a:lstStyle/>
          <a:p>
            <a:r>
              <a:rPr lang="en-US" sz="4000" dirty="0"/>
              <a:t>Over the next week think about your answers to the 20 questions.</a:t>
            </a:r>
            <a:br>
              <a:rPr lang="en-US" sz="4000" dirty="0"/>
            </a:br>
            <a:br>
              <a:rPr lang="en-US" sz="4000" dirty="0"/>
            </a:br>
            <a:r>
              <a:rPr lang="en-US" sz="4000" dirty="0"/>
              <a:t>What is your Vision?</a:t>
            </a:r>
            <a:endParaRPr lang="en-GB" sz="4000" dirty="0"/>
          </a:p>
        </p:txBody>
      </p:sp>
      <p:cxnSp>
        <p:nvCxnSpPr>
          <p:cNvPr id="26" name="Straight Connector 14">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447348" y="6329769"/>
            <a:ext cx="825017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14604374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2.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3.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4.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5.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6.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256</Words>
  <Application>Microsoft Office PowerPoint</Application>
  <PresentationFormat>On-screen Show (4:3)</PresentationFormat>
  <Paragraphs>22</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Light</vt:lpstr>
      <vt:lpstr>Office Theme</vt:lpstr>
      <vt:lpstr>Welcome</vt:lpstr>
      <vt:lpstr>The A-Level Mindset</vt:lpstr>
      <vt:lpstr>Please write your name, form and teacher on the front of your booklet.  I will keep these and give them out each week.</vt:lpstr>
      <vt:lpstr>Having a Vision Commitment to the Effort Having Systems Practice Positive Mental Attitude   All of these can be practiced and learned and we will help and support you with this.</vt:lpstr>
      <vt:lpstr>Lesson 1:    Vision – knowing what you want to achieve</vt:lpstr>
      <vt:lpstr>* Do you know what you want to achieve?  * Why are you studying A levels?  * What grades do you want to achieve in your A levels?  * What careers are you interested in?  </vt:lpstr>
      <vt:lpstr>PowerPoint Presentation</vt:lpstr>
      <vt:lpstr>In groups of two or three look at the questions on page 3 of your booklet and take it in turns to answer them as honestly as you can.</vt:lpstr>
      <vt:lpstr>Over the next week think about your answers to the 20 questions.  What is your Vision?</vt:lpstr>
    </vt:vector>
  </TitlesOfParts>
  <Company>Bishop Stopford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harwooda</dc:creator>
  <cp:lastModifiedBy>Shez Coe</cp:lastModifiedBy>
  <cp:revision>110</cp:revision>
  <dcterms:created xsi:type="dcterms:W3CDTF">2012-11-21T15:12:33Z</dcterms:created>
  <dcterms:modified xsi:type="dcterms:W3CDTF">2023-05-23T09:56:47Z</dcterms:modified>
</cp:coreProperties>
</file>