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9" r:id="rId2"/>
    <p:sldId id="257" r:id="rId3"/>
    <p:sldId id="337" r:id="rId4"/>
    <p:sldId id="341" r:id="rId5"/>
    <p:sldId id="342" r:id="rId6"/>
    <p:sldId id="343" r:id="rId7"/>
    <p:sldId id="344" r:id="rId8"/>
    <p:sldId id="34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F869F5-C91F-4AC7-A760-B2AEB0C2649C}" v="3" dt="2022-09-18T17:43:52.7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z Coe" userId="33dce8b0-20b7-4564-ba3f-2d1de026c56c" providerId="ADAL" clId="{D3F869F5-C91F-4AC7-A760-B2AEB0C2649C}"/>
    <pc:docChg chg="custSel modSld">
      <pc:chgData name="Shez Coe" userId="33dce8b0-20b7-4564-ba3f-2d1de026c56c" providerId="ADAL" clId="{D3F869F5-C91F-4AC7-A760-B2AEB0C2649C}" dt="2022-09-18T17:47:46.045" v="14"/>
      <pc:docMkLst>
        <pc:docMk/>
      </pc:docMkLst>
      <pc:sldChg chg="addSp modSp mod setBg setClrOvrMap">
        <pc:chgData name="Shez Coe" userId="33dce8b0-20b7-4564-ba3f-2d1de026c56c" providerId="ADAL" clId="{D3F869F5-C91F-4AC7-A760-B2AEB0C2649C}" dt="2022-09-18T17:47:13.112" v="5" actId="1076"/>
        <pc:sldMkLst>
          <pc:docMk/>
          <pc:sldMk cId="4005266219" sldId="257"/>
        </pc:sldMkLst>
        <pc:spChg chg="mod">
          <ac:chgData name="Shez Coe" userId="33dce8b0-20b7-4564-ba3f-2d1de026c56c" providerId="ADAL" clId="{D3F869F5-C91F-4AC7-A760-B2AEB0C2649C}" dt="2022-09-18T17:47:13.112" v="5" actId="1076"/>
          <ac:spMkLst>
            <pc:docMk/>
            <pc:sldMk cId="4005266219" sldId="257"/>
            <ac:spMk id="2" creationId="{15F22EDC-953F-4901-B624-1BA6A3F9FE92}"/>
          </ac:spMkLst>
        </pc:spChg>
        <pc:spChg chg="add">
          <ac:chgData name="Shez Coe" userId="33dce8b0-20b7-4564-ba3f-2d1de026c56c" providerId="ADAL" clId="{D3F869F5-C91F-4AC7-A760-B2AEB0C2649C}" dt="2022-09-18T17:47:09.550" v="4" actId="26606"/>
          <ac:spMkLst>
            <pc:docMk/>
            <pc:sldMk cId="4005266219" sldId="257"/>
            <ac:spMk id="7" creationId="{66B332A4-D438-4773-A77F-5ED49A448D9D}"/>
          </ac:spMkLst>
        </pc:spChg>
        <pc:spChg chg="add">
          <ac:chgData name="Shez Coe" userId="33dce8b0-20b7-4564-ba3f-2d1de026c56c" providerId="ADAL" clId="{D3F869F5-C91F-4AC7-A760-B2AEB0C2649C}" dt="2022-09-18T17:47:09.550" v="4" actId="26606"/>
          <ac:spMkLst>
            <pc:docMk/>
            <pc:sldMk cId="4005266219" sldId="257"/>
            <ac:spMk id="9" creationId="{DF9AD32D-FF05-44F4-BD4D-9CEE89B71EB9}"/>
          </ac:spMkLst>
        </pc:spChg>
      </pc:sldChg>
      <pc:sldChg chg="addSp modSp mod setBg setClrOvrMap">
        <pc:chgData name="Shez Coe" userId="33dce8b0-20b7-4564-ba3f-2d1de026c56c" providerId="ADAL" clId="{D3F869F5-C91F-4AC7-A760-B2AEB0C2649C}" dt="2022-09-18T17:47:03.567" v="3" actId="26606"/>
        <pc:sldMkLst>
          <pc:docMk/>
          <pc:sldMk cId="360740806" sldId="329"/>
        </pc:sldMkLst>
        <pc:spChg chg="mod">
          <ac:chgData name="Shez Coe" userId="33dce8b0-20b7-4564-ba3f-2d1de026c56c" providerId="ADAL" clId="{D3F869F5-C91F-4AC7-A760-B2AEB0C2649C}" dt="2022-09-18T17:47:03.567" v="3" actId="26606"/>
          <ac:spMkLst>
            <pc:docMk/>
            <pc:sldMk cId="360740806" sldId="329"/>
            <ac:spMk id="2" creationId="{3EB9D03F-695A-4D0C-A3AB-CE4346C48D21}"/>
          </ac:spMkLst>
        </pc:spChg>
        <pc:spChg chg="mod">
          <ac:chgData name="Shez Coe" userId="33dce8b0-20b7-4564-ba3f-2d1de026c56c" providerId="ADAL" clId="{D3F869F5-C91F-4AC7-A760-B2AEB0C2649C}" dt="2022-09-18T17:47:03.567" v="3" actId="26606"/>
          <ac:spMkLst>
            <pc:docMk/>
            <pc:sldMk cId="360740806" sldId="329"/>
            <ac:spMk id="3" creationId="{8638EECA-E21F-4888-AF23-28AB60DABF02}"/>
          </ac:spMkLst>
        </pc:spChg>
        <pc:spChg chg="add">
          <ac:chgData name="Shez Coe" userId="33dce8b0-20b7-4564-ba3f-2d1de026c56c" providerId="ADAL" clId="{D3F869F5-C91F-4AC7-A760-B2AEB0C2649C}" dt="2022-09-18T17:47:03.567" v="3" actId="26606"/>
          <ac:spMkLst>
            <pc:docMk/>
            <pc:sldMk cId="360740806" sldId="329"/>
            <ac:spMk id="9" creationId="{71B2258F-86CA-4D4D-8270-BC05FCDEBFB3}"/>
          </ac:spMkLst>
        </pc:spChg>
        <pc:picChg chg="add">
          <ac:chgData name="Shez Coe" userId="33dce8b0-20b7-4564-ba3f-2d1de026c56c" providerId="ADAL" clId="{D3F869F5-C91F-4AC7-A760-B2AEB0C2649C}" dt="2022-09-18T17:47:03.567" v="3" actId="26606"/>
          <ac:picMkLst>
            <pc:docMk/>
            <pc:sldMk cId="360740806" sldId="329"/>
            <ac:picMk id="5" creationId="{8419AC08-E586-D04D-EC92-26A0496045B3}"/>
          </ac:picMkLst>
        </pc:picChg>
      </pc:sldChg>
      <pc:sldChg chg="addSp modSp mod setBg setClrOvrMap">
        <pc:chgData name="Shez Coe" userId="33dce8b0-20b7-4564-ba3f-2d1de026c56c" providerId="ADAL" clId="{D3F869F5-C91F-4AC7-A760-B2AEB0C2649C}" dt="2022-09-18T17:47:16.742" v="6" actId="26606"/>
        <pc:sldMkLst>
          <pc:docMk/>
          <pc:sldMk cId="1474161421" sldId="337"/>
        </pc:sldMkLst>
        <pc:spChg chg="mod">
          <ac:chgData name="Shez Coe" userId="33dce8b0-20b7-4564-ba3f-2d1de026c56c" providerId="ADAL" clId="{D3F869F5-C91F-4AC7-A760-B2AEB0C2649C}" dt="2022-09-18T17:47:16.742" v="6" actId="26606"/>
          <ac:spMkLst>
            <pc:docMk/>
            <pc:sldMk cId="1474161421" sldId="337"/>
            <ac:spMk id="2" creationId="{00000000-0000-0000-0000-000000000000}"/>
          </ac:spMkLst>
        </pc:spChg>
        <pc:spChg chg="mod">
          <ac:chgData name="Shez Coe" userId="33dce8b0-20b7-4564-ba3f-2d1de026c56c" providerId="ADAL" clId="{D3F869F5-C91F-4AC7-A760-B2AEB0C2649C}" dt="2022-09-18T17:47:16.742" v="6" actId="26606"/>
          <ac:spMkLst>
            <pc:docMk/>
            <pc:sldMk cId="1474161421" sldId="337"/>
            <ac:spMk id="3" creationId="{00000000-0000-0000-0000-000000000000}"/>
          </ac:spMkLst>
        </pc:spChg>
        <pc:spChg chg="add">
          <ac:chgData name="Shez Coe" userId="33dce8b0-20b7-4564-ba3f-2d1de026c56c" providerId="ADAL" clId="{D3F869F5-C91F-4AC7-A760-B2AEB0C2649C}" dt="2022-09-18T17:47:16.742" v="6" actId="26606"/>
          <ac:spMkLst>
            <pc:docMk/>
            <pc:sldMk cId="1474161421" sldId="337"/>
            <ac:spMk id="9" creationId="{9228552E-C8B1-4A80-8448-0787CE0FC704}"/>
          </ac:spMkLst>
        </pc:spChg>
        <pc:picChg chg="add">
          <ac:chgData name="Shez Coe" userId="33dce8b0-20b7-4564-ba3f-2d1de026c56c" providerId="ADAL" clId="{D3F869F5-C91F-4AC7-A760-B2AEB0C2649C}" dt="2022-09-18T17:47:16.742" v="6" actId="26606"/>
          <ac:picMkLst>
            <pc:docMk/>
            <pc:sldMk cId="1474161421" sldId="337"/>
            <ac:picMk id="5" creationId="{860E753A-09A2-0FFE-466C-87B95C939AFB}"/>
          </ac:picMkLst>
        </pc:picChg>
      </pc:sldChg>
      <pc:sldChg chg="addSp modSp mod setBg setClrOvrMap">
        <pc:chgData name="Shez Coe" userId="33dce8b0-20b7-4564-ba3f-2d1de026c56c" providerId="ADAL" clId="{D3F869F5-C91F-4AC7-A760-B2AEB0C2649C}" dt="2022-09-18T17:47:21.109" v="7" actId="26606"/>
        <pc:sldMkLst>
          <pc:docMk/>
          <pc:sldMk cId="558411424" sldId="341"/>
        </pc:sldMkLst>
        <pc:spChg chg="mod">
          <ac:chgData name="Shez Coe" userId="33dce8b0-20b7-4564-ba3f-2d1de026c56c" providerId="ADAL" clId="{D3F869F5-C91F-4AC7-A760-B2AEB0C2649C}" dt="2022-09-18T17:47:21.109" v="7" actId="26606"/>
          <ac:spMkLst>
            <pc:docMk/>
            <pc:sldMk cId="558411424" sldId="341"/>
            <ac:spMk id="2" creationId="{00000000-0000-0000-0000-000000000000}"/>
          </ac:spMkLst>
        </pc:spChg>
        <pc:spChg chg="mod">
          <ac:chgData name="Shez Coe" userId="33dce8b0-20b7-4564-ba3f-2d1de026c56c" providerId="ADAL" clId="{D3F869F5-C91F-4AC7-A760-B2AEB0C2649C}" dt="2022-09-18T17:47:21.109" v="7" actId="26606"/>
          <ac:spMkLst>
            <pc:docMk/>
            <pc:sldMk cId="558411424" sldId="341"/>
            <ac:spMk id="3" creationId="{00000000-0000-0000-0000-000000000000}"/>
          </ac:spMkLst>
        </pc:spChg>
        <pc:spChg chg="add">
          <ac:chgData name="Shez Coe" userId="33dce8b0-20b7-4564-ba3f-2d1de026c56c" providerId="ADAL" clId="{D3F869F5-C91F-4AC7-A760-B2AEB0C2649C}" dt="2022-09-18T17:47:21.109" v="7" actId="26606"/>
          <ac:spMkLst>
            <pc:docMk/>
            <pc:sldMk cId="558411424" sldId="341"/>
            <ac:spMk id="9" creationId="{9228552E-C8B1-4A80-8448-0787CE0FC704}"/>
          </ac:spMkLst>
        </pc:spChg>
        <pc:picChg chg="add">
          <ac:chgData name="Shez Coe" userId="33dce8b0-20b7-4564-ba3f-2d1de026c56c" providerId="ADAL" clId="{D3F869F5-C91F-4AC7-A760-B2AEB0C2649C}" dt="2022-09-18T17:47:21.109" v="7" actId="26606"/>
          <ac:picMkLst>
            <pc:docMk/>
            <pc:sldMk cId="558411424" sldId="341"/>
            <ac:picMk id="5" creationId="{EE1AF59D-BC71-63E0-EFC4-02F742D6737C}"/>
          </ac:picMkLst>
        </pc:picChg>
      </pc:sldChg>
      <pc:sldChg chg="addSp delSp modSp mod setBg setClrOvrMap">
        <pc:chgData name="Shez Coe" userId="33dce8b0-20b7-4564-ba3f-2d1de026c56c" providerId="ADAL" clId="{D3F869F5-C91F-4AC7-A760-B2AEB0C2649C}" dt="2022-09-18T17:47:30.122" v="8" actId="26606"/>
        <pc:sldMkLst>
          <pc:docMk/>
          <pc:sldMk cId="1581102878" sldId="342"/>
        </pc:sldMkLst>
        <pc:spChg chg="mod">
          <ac:chgData name="Shez Coe" userId="33dce8b0-20b7-4564-ba3f-2d1de026c56c" providerId="ADAL" clId="{D3F869F5-C91F-4AC7-A760-B2AEB0C2649C}" dt="2022-09-18T17:47:30.122" v="8" actId="26606"/>
          <ac:spMkLst>
            <pc:docMk/>
            <pc:sldMk cId="1581102878" sldId="342"/>
            <ac:spMk id="2" creationId="{47BC732E-2B54-4F26-9843-576A83EE79DB}"/>
          </ac:spMkLst>
        </pc:spChg>
        <pc:spChg chg="del">
          <ac:chgData name="Shez Coe" userId="33dce8b0-20b7-4564-ba3f-2d1de026c56c" providerId="ADAL" clId="{D3F869F5-C91F-4AC7-A760-B2AEB0C2649C}" dt="2022-09-18T17:47:30.122" v="8" actId="26606"/>
          <ac:spMkLst>
            <pc:docMk/>
            <pc:sldMk cId="1581102878" sldId="342"/>
            <ac:spMk id="3" creationId="{1BB22500-2705-4760-9A2E-D613959888E8}"/>
          </ac:spMkLst>
        </pc:spChg>
        <pc:spChg chg="add">
          <ac:chgData name="Shez Coe" userId="33dce8b0-20b7-4564-ba3f-2d1de026c56c" providerId="ADAL" clId="{D3F869F5-C91F-4AC7-A760-B2AEB0C2649C}" dt="2022-09-18T17:47:30.122" v="8" actId="26606"/>
          <ac:spMkLst>
            <pc:docMk/>
            <pc:sldMk cId="1581102878" sldId="342"/>
            <ac:spMk id="10" creationId="{9228552E-C8B1-4A80-8448-0787CE0FC704}"/>
          </ac:spMkLst>
        </pc:spChg>
        <pc:graphicFrameChg chg="add">
          <ac:chgData name="Shez Coe" userId="33dce8b0-20b7-4564-ba3f-2d1de026c56c" providerId="ADAL" clId="{D3F869F5-C91F-4AC7-A760-B2AEB0C2649C}" dt="2022-09-18T17:47:30.122" v="8" actId="26606"/>
          <ac:graphicFrameMkLst>
            <pc:docMk/>
            <pc:sldMk cId="1581102878" sldId="342"/>
            <ac:graphicFrameMk id="5" creationId="{9ECC05B4-9E79-E207-B5B8-489DF5EE6135}"/>
          </ac:graphicFrameMkLst>
        </pc:graphicFrameChg>
        <pc:picChg chg="add">
          <ac:chgData name="Shez Coe" userId="33dce8b0-20b7-4564-ba3f-2d1de026c56c" providerId="ADAL" clId="{D3F869F5-C91F-4AC7-A760-B2AEB0C2649C}" dt="2022-09-18T17:47:30.122" v="8" actId="26606"/>
          <ac:picMkLst>
            <pc:docMk/>
            <pc:sldMk cId="1581102878" sldId="342"/>
            <ac:picMk id="6" creationId="{07850AD2-4799-391E-372A-E88B7FB17C8C}"/>
          </ac:picMkLst>
        </pc:picChg>
      </pc:sldChg>
      <pc:sldChg chg="addSp modSp mod setBg">
        <pc:chgData name="Shez Coe" userId="33dce8b0-20b7-4564-ba3f-2d1de026c56c" providerId="ADAL" clId="{D3F869F5-C91F-4AC7-A760-B2AEB0C2649C}" dt="2022-09-18T17:47:37.442" v="11" actId="27614"/>
        <pc:sldMkLst>
          <pc:docMk/>
          <pc:sldMk cId="2013631862" sldId="343"/>
        </pc:sldMkLst>
        <pc:spChg chg="mod ord">
          <ac:chgData name="Shez Coe" userId="33dce8b0-20b7-4564-ba3f-2d1de026c56c" providerId="ADAL" clId="{D3F869F5-C91F-4AC7-A760-B2AEB0C2649C}" dt="2022-09-18T17:47:35.047" v="9" actId="26606"/>
          <ac:spMkLst>
            <pc:docMk/>
            <pc:sldMk cId="2013631862" sldId="343"/>
            <ac:spMk id="2" creationId="{B4045963-75EF-4E5C-944E-5F3312651690}"/>
          </ac:spMkLst>
        </pc:spChg>
        <pc:spChg chg="add">
          <ac:chgData name="Shez Coe" userId="33dce8b0-20b7-4564-ba3f-2d1de026c56c" providerId="ADAL" clId="{D3F869F5-C91F-4AC7-A760-B2AEB0C2649C}" dt="2022-09-18T17:47:35.047" v="9" actId="26606"/>
          <ac:spMkLst>
            <pc:docMk/>
            <pc:sldMk cId="2013631862" sldId="343"/>
            <ac:spMk id="14" creationId="{96918796-2918-40D6-BE3A-4600C47FCD42}"/>
          </ac:spMkLst>
        </pc:spChg>
        <pc:picChg chg="mod">
          <ac:chgData name="Shez Coe" userId="33dce8b0-20b7-4564-ba3f-2d1de026c56c" providerId="ADAL" clId="{D3F869F5-C91F-4AC7-A760-B2AEB0C2649C}" dt="2022-09-18T17:47:37.442" v="11" actId="27614"/>
          <ac:picMkLst>
            <pc:docMk/>
            <pc:sldMk cId="2013631862" sldId="343"/>
            <ac:picMk id="5" creationId="{99466252-7B65-4143-90F6-65A61CEC729B}"/>
          </ac:picMkLst>
        </pc:picChg>
        <pc:picChg chg="mod">
          <ac:chgData name="Shez Coe" userId="33dce8b0-20b7-4564-ba3f-2d1de026c56c" providerId="ADAL" clId="{D3F869F5-C91F-4AC7-A760-B2AEB0C2649C}" dt="2022-09-18T17:47:37.441" v="10" actId="27614"/>
          <ac:picMkLst>
            <pc:docMk/>
            <pc:sldMk cId="2013631862" sldId="343"/>
            <ac:picMk id="9" creationId="{086811D8-1689-42FC-97B5-99B400A44507}"/>
          </ac:picMkLst>
        </pc:picChg>
      </pc:sldChg>
      <pc:sldChg chg="addSp modSp mod setBg">
        <pc:chgData name="Shez Coe" userId="33dce8b0-20b7-4564-ba3f-2d1de026c56c" providerId="ADAL" clId="{D3F869F5-C91F-4AC7-A760-B2AEB0C2649C}" dt="2022-09-18T17:47:42.458" v="12" actId="26606"/>
        <pc:sldMkLst>
          <pc:docMk/>
          <pc:sldMk cId="2367625435" sldId="344"/>
        </pc:sldMkLst>
        <pc:spChg chg="mod">
          <ac:chgData name="Shez Coe" userId="33dce8b0-20b7-4564-ba3f-2d1de026c56c" providerId="ADAL" clId="{D3F869F5-C91F-4AC7-A760-B2AEB0C2649C}" dt="2022-09-18T17:47:42.458" v="12" actId="26606"/>
          <ac:spMkLst>
            <pc:docMk/>
            <pc:sldMk cId="2367625435" sldId="344"/>
            <ac:spMk id="2" creationId="{B4045963-75EF-4E5C-944E-5F3312651690}"/>
          </ac:spMkLst>
        </pc:spChg>
        <pc:spChg chg="add">
          <ac:chgData name="Shez Coe" userId="33dce8b0-20b7-4564-ba3f-2d1de026c56c" providerId="ADAL" clId="{D3F869F5-C91F-4AC7-A760-B2AEB0C2649C}" dt="2022-09-18T17:47:42.458" v="12" actId="26606"/>
          <ac:spMkLst>
            <pc:docMk/>
            <pc:sldMk cId="2367625435" sldId="344"/>
            <ac:spMk id="9" creationId="{A4AC5506-6312-4701-8D3C-40187889A947}"/>
          </ac:spMkLst>
        </pc:spChg>
        <pc:picChg chg="mod">
          <ac:chgData name="Shez Coe" userId="33dce8b0-20b7-4564-ba3f-2d1de026c56c" providerId="ADAL" clId="{D3F869F5-C91F-4AC7-A760-B2AEB0C2649C}" dt="2022-09-18T17:47:42.458" v="12" actId="26606"/>
          <ac:picMkLst>
            <pc:docMk/>
            <pc:sldMk cId="2367625435" sldId="344"/>
            <ac:picMk id="4" creationId="{75E2CD6C-2083-456C-89A1-DC9E48F8B5E8}"/>
          </ac:picMkLst>
        </pc:picChg>
      </pc:sldChg>
      <pc:sldChg chg="addSp modSp mod setBg addAnim setClrOvrMap">
        <pc:chgData name="Shez Coe" userId="33dce8b0-20b7-4564-ba3f-2d1de026c56c" providerId="ADAL" clId="{D3F869F5-C91F-4AC7-A760-B2AEB0C2649C}" dt="2022-09-18T17:47:46.045" v="14"/>
        <pc:sldMkLst>
          <pc:docMk/>
          <pc:sldMk cId="2035411571" sldId="345"/>
        </pc:sldMkLst>
        <pc:spChg chg="mod">
          <ac:chgData name="Shez Coe" userId="33dce8b0-20b7-4564-ba3f-2d1de026c56c" providerId="ADAL" clId="{D3F869F5-C91F-4AC7-A760-B2AEB0C2649C}" dt="2022-09-18T17:47:46.044" v="13" actId="26606"/>
          <ac:spMkLst>
            <pc:docMk/>
            <pc:sldMk cId="2035411571" sldId="345"/>
            <ac:spMk id="2" creationId="{3E07EB8C-1366-4B2C-8FC1-AEC808EF9DDE}"/>
          </ac:spMkLst>
        </pc:spChg>
        <pc:spChg chg="mod">
          <ac:chgData name="Shez Coe" userId="33dce8b0-20b7-4564-ba3f-2d1de026c56c" providerId="ADAL" clId="{D3F869F5-C91F-4AC7-A760-B2AEB0C2649C}" dt="2022-09-18T17:47:46.044" v="13" actId="26606"/>
          <ac:spMkLst>
            <pc:docMk/>
            <pc:sldMk cId="2035411571" sldId="345"/>
            <ac:spMk id="3" creationId="{902CC94D-1AF9-485D-8F0A-7548D44F0781}"/>
          </ac:spMkLst>
        </pc:spChg>
        <pc:spChg chg="add">
          <ac:chgData name="Shez Coe" userId="33dce8b0-20b7-4564-ba3f-2d1de026c56c" providerId="ADAL" clId="{D3F869F5-C91F-4AC7-A760-B2AEB0C2649C}" dt="2022-09-18T17:47:46.044" v="13" actId="26606"/>
          <ac:spMkLst>
            <pc:docMk/>
            <pc:sldMk cId="2035411571" sldId="345"/>
            <ac:spMk id="8" creationId="{AD21898E-86C0-4C8A-A76C-DF33E844C87A}"/>
          </ac:spMkLst>
        </pc:spChg>
        <pc:spChg chg="add">
          <ac:chgData name="Shez Coe" userId="33dce8b0-20b7-4564-ba3f-2d1de026c56c" providerId="ADAL" clId="{D3F869F5-C91F-4AC7-A760-B2AEB0C2649C}" dt="2022-09-18T17:47:46.044" v="13" actId="26606"/>
          <ac:spMkLst>
            <pc:docMk/>
            <pc:sldMk cId="2035411571" sldId="345"/>
            <ac:spMk id="10" creationId="{5C8F04BD-D093-45D0-B54C-50FDB308B4EE}"/>
          </ac:spMkLst>
        </pc:spChg>
      </pc:sldChg>
    </pc:docChg>
  </pc:docChgLst>
  <pc:docChgLst>
    <pc:chgData name="Shez Coe" userId="33dce8b0-20b7-4564-ba3f-2d1de026c56c" providerId="ADAL" clId="{A6DC4A65-EB6D-434A-95D7-14C8877897B5}"/>
    <pc:docChg chg="undo custSel addSld delSld modSld">
      <pc:chgData name="Shez Coe" userId="33dce8b0-20b7-4564-ba3f-2d1de026c56c" providerId="ADAL" clId="{A6DC4A65-EB6D-434A-95D7-14C8877897B5}" dt="2022-07-18T09:46:48.880" v="325" actId="20577"/>
      <pc:docMkLst>
        <pc:docMk/>
      </pc:docMkLst>
      <pc:sldChg chg="modSp mod">
        <pc:chgData name="Shez Coe" userId="33dce8b0-20b7-4564-ba3f-2d1de026c56c" providerId="ADAL" clId="{A6DC4A65-EB6D-434A-95D7-14C8877897B5}" dt="2022-07-18T09:44:07.478" v="182" actId="20577"/>
        <pc:sldMkLst>
          <pc:docMk/>
          <pc:sldMk cId="1581102878" sldId="342"/>
        </pc:sldMkLst>
        <pc:spChg chg="mod">
          <ac:chgData name="Shez Coe" userId="33dce8b0-20b7-4564-ba3f-2d1de026c56c" providerId="ADAL" clId="{A6DC4A65-EB6D-434A-95D7-14C8877897B5}" dt="2022-07-18T09:44:07.478" v="182" actId="20577"/>
          <ac:spMkLst>
            <pc:docMk/>
            <pc:sldMk cId="1581102878" sldId="342"/>
            <ac:spMk id="3" creationId="{1BB22500-2705-4760-9A2E-D613959888E8}"/>
          </ac:spMkLst>
        </pc:spChg>
      </pc:sldChg>
      <pc:sldChg chg="add del">
        <pc:chgData name="Shez Coe" userId="33dce8b0-20b7-4564-ba3f-2d1de026c56c" providerId="ADAL" clId="{A6DC4A65-EB6D-434A-95D7-14C8877897B5}" dt="2022-07-18T09:42:53.766" v="1" actId="2696"/>
        <pc:sldMkLst>
          <pc:docMk/>
          <pc:sldMk cId="2013631862" sldId="343"/>
        </pc:sldMkLst>
      </pc:sldChg>
      <pc:sldChg chg="modSp new mod">
        <pc:chgData name="Shez Coe" userId="33dce8b0-20b7-4564-ba3f-2d1de026c56c" providerId="ADAL" clId="{A6DC4A65-EB6D-434A-95D7-14C8877897B5}" dt="2022-07-18T09:46:48.880" v="325" actId="20577"/>
        <pc:sldMkLst>
          <pc:docMk/>
          <pc:sldMk cId="2035411571" sldId="345"/>
        </pc:sldMkLst>
        <pc:spChg chg="mod">
          <ac:chgData name="Shez Coe" userId="33dce8b0-20b7-4564-ba3f-2d1de026c56c" providerId="ADAL" clId="{A6DC4A65-EB6D-434A-95D7-14C8877897B5}" dt="2022-07-18T09:46:17.769" v="215" actId="20577"/>
          <ac:spMkLst>
            <pc:docMk/>
            <pc:sldMk cId="2035411571" sldId="345"/>
            <ac:spMk id="2" creationId="{3E07EB8C-1366-4B2C-8FC1-AEC808EF9DDE}"/>
          </ac:spMkLst>
        </pc:spChg>
        <pc:spChg chg="mod">
          <ac:chgData name="Shez Coe" userId="33dce8b0-20b7-4564-ba3f-2d1de026c56c" providerId="ADAL" clId="{A6DC4A65-EB6D-434A-95D7-14C8877897B5}" dt="2022-07-18T09:46:48.880" v="325" actId="20577"/>
          <ac:spMkLst>
            <pc:docMk/>
            <pc:sldMk cId="2035411571" sldId="345"/>
            <ac:spMk id="3" creationId="{902CC94D-1AF9-485D-8F0A-7548D44F0781}"/>
          </ac:spMkLst>
        </pc:spChg>
      </pc:sldChg>
    </pc:docChg>
  </pc:docChgLst>
  <pc:docChgLst>
    <pc:chgData name="Shez Coe" userId="33dce8b0-20b7-4564-ba3f-2d1de026c56c" providerId="ADAL" clId="{45C2811C-5F30-476F-9ABE-86F8BE3BB092}"/>
    <pc:docChg chg="custSel addSld modSld">
      <pc:chgData name="Shez Coe" userId="33dce8b0-20b7-4564-ba3f-2d1de026c56c" providerId="ADAL" clId="{45C2811C-5F30-476F-9ABE-86F8BE3BB092}" dt="2022-07-01T11:28:18.068" v="68" actId="1076"/>
      <pc:docMkLst>
        <pc:docMk/>
      </pc:docMkLst>
      <pc:sldChg chg="modSp mod">
        <pc:chgData name="Shez Coe" userId="33dce8b0-20b7-4564-ba3f-2d1de026c56c" providerId="ADAL" clId="{45C2811C-5F30-476F-9ABE-86F8BE3BB092}" dt="2022-07-01T11:22:32.960" v="0" actId="1076"/>
        <pc:sldMkLst>
          <pc:docMk/>
          <pc:sldMk cId="1474161421" sldId="337"/>
        </pc:sldMkLst>
        <pc:spChg chg="mod">
          <ac:chgData name="Shez Coe" userId="33dce8b0-20b7-4564-ba3f-2d1de026c56c" providerId="ADAL" clId="{45C2811C-5F30-476F-9ABE-86F8BE3BB092}" dt="2022-07-01T11:22:32.960" v="0" actId="1076"/>
          <ac:spMkLst>
            <pc:docMk/>
            <pc:sldMk cId="1474161421" sldId="337"/>
            <ac:spMk id="2" creationId="{00000000-0000-0000-0000-000000000000}"/>
          </ac:spMkLst>
        </pc:spChg>
      </pc:sldChg>
      <pc:sldChg chg="modSp mod">
        <pc:chgData name="Shez Coe" userId="33dce8b0-20b7-4564-ba3f-2d1de026c56c" providerId="ADAL" clId="{45C2811C-5F30-476F-9ABE-86F8BE3BB092}" dt="2022-07-01T11:22:38.324" v="1" actId="1076"/>
        <pc:sldMkLst>
          <pc:docMk/>
          <pc:sldMk cId="558411424" sldId="341"/>
        </pc:sldMkLst>
        <pc:spChg chg="mod">
          <ac:chgData name="Shez Coe" userId="33dce8b0-20b7-4564-ba3f-2d1de026c56c" providerId="ADAL" clId="{45C2811C-5F30-476F-9ABE-86F8BE3BB092}" dt="2022-07-01T11:22:38.324" v="1" actId="1076"/>
          <ac:spMkLst>
            <pc:docMk/>
            <pc:sldMk cId="558411424" sldId="341"/>
            <ac:spMk id="2" creationId="{00000000-0000-0000-0000-000000000000}"/>
          </ac:spMkLst>
        </pc:spChg>
      </pc:sldChg>
      <pc:sldChg chg="modSp new mod">
        <pc:chgData name="Shez Coe" userId="33dce8b0-20b7-4564-ba3f-2d1de026c56c" providerId="ADAL" clId="{45C2811C-5F30-476F-9ABE-86F8BE3BB092}" dt="2022-07-01T11:23:19.909" v="21" actId="255"/>
        <pc:sldMkLst>
          <pc:docMk/>
          <pc:sldMk cId="1581102878" sldId="342"/>
        </pc:sldMkLst>
        <pc:spChg chg="mod">
          <ac:chgData name="Shez Coe" userId="33dce8b0-20b7-4564-ba3f-2d1de026c56c" providerId="ADAL" clId="{45C2811C-5F30-476F-9ABE-86F8BE3BB092}" dt="2022-07-01T11:22:47.858" v="19" actId="20577"/>
          <ac:spMkLst>
            <pc:docMk/>
            <pc:sldMk cId="1581102878" sldId="342"/>
            <ac:spMk id="2" creationId="{47BC732E-2B54-4F26-9843-576A83EE79DB}"/>
          </ac:spMkLst>
        </pc:spChg>
        <pc:spChg chg="mod">
          <ac:chgData name="Shez Coe" userId="33dce8b0-20b7-4564-ba3f-2d1de026c56c" providerId="ADAL" clId="{45C2811C-5F30-476F-9ABE-86F8BE3BB092}" dt="2022-07-01T11:23:19.909" v="21" actId="255"/>
          <ac:spMkLst>
            <pc:docMk/>
            <pc:sldMk cId="1581102878" sldId="342"/>
            <ac:spMk id="3" creationId="{1BB22500-2705-4760-9A2E-D613959888E8}"/>
          </ac:spMkLst>
        </pc:spChg>
      </pc:sldChg>
      <pc:sldChg chg="addSp delSp modSp new mod">
        <pc:chgData name="Shez Coe" userId="33dce8b0-20b7-4564-ba3f-2d1de026c56c" providerId="ADAL" clId="{45C2811C-5F30-476F-9ABE-86F8BE3BB092}" dt="2022-07-01T11:28:18.068" v="68" actId="1076"/>
        <pc:sldMkLst>
          <pc:docMk/>
          <pc:sldMk cId="2013631862" sldId="343"/>
        </pc:sldMkLst>
        <pc:spChg chg="mod">
          <ac:chgData name="Shez Coe" userId="33dce8b0-20b7-4564-ba3f-2d1de026c56c" providerId="ADAL" clId="{45C2811C-5F30-476F-9ABE-86F8BE3BB092}" dt="2022-07-01T11:24:35.957" v="47" actId="20577"/>
          <ac:spMkLst>
            <pc:docMk/>
            <pc:sldMk cId="2013631862" sldId="343"/>
            <ac:spMk id="2" creationId="{B4045963-75EF-4E5C-944E-5F3312651690}"/>
          </ac:spMkLst>
        </pc:spChg>
        <pc:spChg chg="del mod">
          <ac:chgData name="Shez Coe" userId="33dce8b0-20b7-4564-ba3f-2d1de026c56c" providerId="ADAL" clId="{45C2811C-5F30-476F-9ABE-86F8BE3BB092}" dt="2022-07-01T11:26:00" v="49" actId="478"/>
          <ac:spMkLst>
            <pc:docMk/>
            <pc:sldMk cId="2013631862" sldId="343"/>
            <ac:spMk id="3" creationId="{FBD071AE-FBE3-4532-806A-98FCFB270788}"/>
          </ac:spMkLst>
        </pc:spChg>
        <pc:picChg chg="add mod">
          <ac:chgData name="Shez Coe" userId="33dce8b0-20b7-4564-ba3f-2d1de026c56c" providerId="ADAL" clId="{45C2811C-5F30-476F-9ABE-86F8BE3BB092}" dt="2022-07-01T11:26:42.928" v="59" actId="1076"/>
          <ac:picMkLst>
            <pc:docMk/>
            <pc:sldMk cId="2013631862" sldId="343"/>
            <ac:picMk id="5" creationId="{99466252-7B65-4143-90F6-65A61CEC729B}"/>
          </ac:picMkLst>
        </pc:picChg>
        <pc:picChg chg="add del mod">
          <ac:chgData name="Shez Coe" userId="33dce8b0-20b7-4564-ba3f-2d1de026c56c" providerId="ADAL" clId="{45C2811C-5F30-476F-9ABE-86F8BE3BB092}" dt="2022-07-01T11:28:12.991" v="65" actId="478"/>
          <ac:picMkLst>
            <pc:docMk/>
            <pc:sldMk cId="2013631862" sldId="343"/>
            <ac:picMk id="7" creationId="{0D1A697B-7E38-45EC-B640-089E141A3837}"/>
          </ac:picMkLst>
        </pc:picChg>
        <pc:picChg chg="add mod">
          <ac:chgData name="Shez Coe" userId="33dce8b0-20b7-4564-ba3f-2d1de026c56c" providerId="ADAL" clId="{45C2811C-5F30-476F-9ABE-86F8BE3BB092}" dt="2022-07-01T11:28:18.068" v="68" actId="1076"/>
          <ac:picMkLst>
            <pc:docMk/>
            <pc:sldMk cId="2013631862" sldId="343"/>
            <ac:picMk id="9" creationId="{086811D8-1689-42FC-97B5-99B400A44507}"/>
          </ac:picMkLst>
        </pc:picChg>
      </pc:sldChg>
      <pc:sldChg chg="addSp delSp modSp add mod">
        <pc:chgData name="Shez Coe" userId="33dce8b0-20b7-4564-ba3f-2d1de026c56c" providerId="ADAL" clId="{45C2811C-5F30-476F-9ABE-86F8BE3BB092}" dt="2022-07-01T11:27:31.260" v="64" actId="1076"/>
        <pc:sldMkLst>
          <pc:docMk/>
          <pc:sldMk cId="2367625435" sldId="344"/>
        </pc:sldMkLst>
        <pc:spChg chg="mod">
          <ac:chgData name="Shez Coe" userId="33dce8b0-20b7-4564-ba3f-2d1de026c56c" providerId="ADAL" clId="{45C2811C-5F30-476F-9ABE-86F8BE3BB092}" dt="2022-07-01T11:26:13.907" v="55" actId="20577"/>
          <ac:spMkLst>
            <pc:docMk/>
            <pc:sldMk cId="2367625435" sldId="344"/>
            <ac:spMk id="2" creationId="{B4045963-75EF-4E5C-944E-5F3312651690}"/>
          </ac:spMkLst>
        </pc:spChg>
        <pc:picChg chg="add mod">
          <ac:chgData name="Shez Coe" userId="33dce8b0-20b7-4564-ba3f-2d1de026c56c" providerId="ADAL" clId="{45C2811C-5F30-476F-9ABE-86F8BE3BB092}" dt="2022-07-01T11:27:31.260" v="64" actId="1076"/>
          <ac:picMkLst>
            <pc:docMk/>
            <pc:sldMk cId="2367625435" sldId="344"/>
            <ac:picMk id="4" creationId="{75E2CD6C-2083-456C-89A1-DC9E48F8B5E8}"/>
          </ac:picMkLst>
        </pc:picChg>
        <pc:picChg chg="del mod">
          <ac:chgData name="Shez Coe" userId="33dce8b0-20b7-4564-ba3f-2d1de026c56c" providerId="ADAL" clId="{45C2811C-5F30-476F-9ABE-86F8BE3BB092}" dt="2022-07-01T11:26:49.911" v="61" actId="478"/>
          <ac:picMkLst>
            <pc:docMk/>
            <pc:sldMk cId="2367625435" sldId="344"/>
            <ac:picMk id="5" creationId="{99466252-7B65-4143-90F6-65A61CEC729B}"/>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40C595-1B9C-4ECA-9601-E37E694251F2}"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28193B46-4AF3-4CD9-ACFC-932263509BCA}">
      <dgm:prSet/>
      <dgm:spPr/>
      <dgm:t>
        <a:bodyPr/>
        <a:lstStyle/>
        <a:p>
          <a:r>
            <a:rPr lang="en-US"/>
            <a:t>Studies show that students who regularly review their learning, identifying areas of strength, areas to work on and know their deadlines and next steps to get there, are more likely to be successful AND LESS STRESSED!</a:t>
          </a:r>
        </a:p>
      </dgm:t>
    </dgm:pt>
    <dgm:pt modelId="{072BB7BE-CC00-4692-ABFD-2A59D3DD07D1}" type="parTrans" cxnId="{08FE8532-6ABF-42BB-A393-2DA0B9301A41}">
      <dgm:prSet/>
      <dgm:spPr/>
      <dgm:t>
        <a:bodyPr/>
        <a:lstStyle/>
        <a:p>
          <a:endParaRPr lang="en-US"/>
        </a:p>
      </dgm:t>
    </dgm:pt>
    <dgm:pt modelId="{5480DF92-51CB-474C-83AB-40BA55083D34}" type="sibTrans" cxnId="{08FE8532-6ABF-42BB-A393-2DA0B9301A41}">
      <dgm:prSet/>
      <dgm:spPr/>
      <dgm:t>
        <a:bodyPr/>
        <a:lstStyle/>
        <a:p>
          <a:endParaRPr lang="en-US"/>
        </a:p>
      </dgm:t>
    </dgm:pt>
    <dgm:pt modelId="{1CEA2964-4F26-41DD-BAFD-61180E3BF077}">
      <dgm:prSet/>
      <dgm:spPr/>
      <dgm:t>
        <a:bodyPr/>
        <a:lstStyle/>
        <a:p>
          <a:r>
            <a:rPr lang="en-US"/>
            <a:t>How you do this is up to you but one thing that students have used and adapted is found on pages 11-12.</a:t>
          </a:r>
        </a:p>
      </dgm:t>
    </dgm:pt>
    <dgm:pt modelId="{70A95CC8-283D-4DD9-AD43-AB150E1BE491}" type="parTrans" cxnId="{419CDAC3-E812-484A-9765-F111F8FDE550}">
      <dgm:prSet/>
      <dgm:spPr/>
      <dgm:t>
        <a:bodyPr/>
        <a:lstStyle/>
        <a:p>
          <a:endParaRPr lang="en-US"/>
        </a:p>
      </dgm:t>
    </dgm:pt>
    <dgm:pt modelId="{939023B5-21F1-4E71-8255-AC9B1A799CA1}" type="sibTrans" cxnId="{419CDAC3-E812-484A-9765-F111F8FDE550}">
      <dgm:prSet/>
      <dgm:spPr/>
      <dgm:t>
        <a:bodyPr/>
        <a:lstStyle/>
        <a:p>
          <a:endParaRPr lang="en-US"/>
        </a:p>
      </dgm:t>
    </dgm:pt>
    <dgm:pt modelId="{B21FE2A9-1C2A-4085-AF12-72A90E6E07B7}" type="pres">
      <dgm:prSet presAssocID="{F840C595-1B9C-4ECA-9601-E37E694251F2}" presName="linear" presStyleCnt="0">
        <dgm:presLayoutVars>
          <dgm:animLvl val="lvl"/>
          <dgm:resizeHandles val="exact"/>
        </dgm:presLayoutVars>
      </dgm:prSet>
      <dgm:spPr/>
    </dgm:pt>
    <dgm:pt modelId="{7AD5A970-2764-4D6E-A6EA-5B074FEBCF80}" type="pres">
      <dgm:prSet presAssocID="{28193B46-4AF3-4CD9-ACFC-932263509BCA}" presName="parentText" presStyleLbl="node1" presStyleIdx="0" presStyleCnt="2">
        <dgm:presLayoutVars>
          <dgm:chMax val="0"/>
          <dgm:bulletEnabled val="1"/>
        </dgm:presLayoutVars>
      </dgm:prSet>
      <dgm:spPr/>
    </dgm:pt>
    <dgm:pt modelId="{84A32B6F-A154-4C69-AE8F-97D8A3D537A7}" type="pres">
      <dgm:prSet presAssocID="{5480DF92-51CB-474C-83AB-40BA55083D34}" presName="spacer" presStyleCnt="0"/>
      <dgm:spPr/>
    </dgm:pt>
    <dgm:pt modelId="{4D98958F-4BC6-44B4-A6A7-F699EFD1E115}" type="pres">
      <dgm:prSet presAssocID="{1CEA2964-4F26-41DD-BAFD-61180E3BF077}" presName="parentText" presStyleLbl="node1" presStyleIdx="1" presStyleCnt="2">
        <dgm:presLayoutVars>
          <dgm:chMax val="0"/>
          <dgm:bulletEnabled val="1"/>
        </dgm:presLayoutVars>
      </dgm:prSet>
      <dgm:spPr/>
    </dgm:pt>
  </dgm:ptLst>
  <dgm:cxnLst>
    <dgm:cxn modelId="{08FE8532-6ABF-42BB-A393-2DA0B9301A41}" srcId="{F840C595-1B9C-4ECA-9601-E37E694251F2}" destId="{28193B46-4AF3-4CD9-ACFC-932263509BCA}" srcOrd="0" destOrd="0" parTransId="{072BB7BE-CC00-4692-ABFD-2A59D3DD07D1}" sibTransId="{5480DF92-51CB-474C-83AB-40BA55083D34}"/>
    <dgm:cxn modelId="{5417BD84-ED49-4D3C-BAEC-6F61088E84F5}" type="presOf" srcId="{1CEA2964-4F26-41DD-BAFD-61180E3BF077}" destId="{4D98958F-4BC6-44B4-A6A7-F699EFD1E115}" srcOrd="0" destOrd="0" presId="urn:microsoft.com/office/officeart/2005/8/layout/vList2"/>
    <dgm:cxn modelId="{68696385-10F6-44C8-BE6E-2416D69DE307}" type="presOf" srcId="{F840C595-1B9C-4ECA-9601-E37E694251F2}" destId="{B21FE2A9-1C2A-4085-AF12-72A90E6E07B7}" srcOrd="0" destOrd="0" presId="urn:microsoft.com/office/officeart/2005/8/layout/vList2"/>
    <dgm:cxn modelId="{419CDAC3-E812-484A-9765-F111F8FDE550}" srcId="{F840C595-1B9C-4ECA-9601-E37E694251F2}" destId="{1CEA2964-4F26-41DD-BAFD-61180E3BF077}" srcOrd="1" destOrd="0" parTransId="{70A95CC8-283D-4DD9-AD43-AB150E1BE491}" sibTransId="{939023B5-21F1-4E71-8255-AC9B1A799CA1}"/>
    <dgm:cxn modelId="{BDEBEDD6-B66E-4576-B5C3-539F3F0FA0BE}" type="presOf" srcId="{28193B46-4AF3-4CD9-ACFC-932263509BCA}" destId="{7AD5A970-2764-4D6E-A6EA-5B074FEBCF80}" srcOrd="0" destOrd="0" presId="urn:microsoft.com/office/officeart/2005/8/layout/vList2"/>
    <dgm:cxn modelId="{B6ABB11D-359F-40F2-988C-70F96E9B57EC}" type="presParOf" srcId="{B21FE2A9-1C2A-4085-AF12-72A90E6E07B7}" destId="{7AD5A970-2764-4D6E-A6EA-5B074FEBCF80}" srcOrd="0" destOrd="0" presId="urn:microsoft.com/office/officeart/2005/8/layout/vList2"/>
    <dgm:cxn modelId="{004E023F-74B8-4C48-B656-1D88EDCC94D8}" type="presParOf" srcId="{B21FE2A9-1C2A-4085-AF12-72A90E6E07B7}" destId="{84A32B6F-A154-4C69-AE8F-97D8A3D537A7}" srcOrd="1" destOrd="0" presId="urn:microsoft.com/office/officeart/2005/8/layout/vList2"/>
    <dgm:cxn modelId="{FAF2AB66-91DF-494E-97ED-5344381655C0}" type="presParOf" srcId="{B21FE2A9-1C2A-4085-AF12-72A90E6E07B7}" destId="{4D98958F-4BC6-44B4-A6A7-F699EFD1E115}"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D5A970-2764-4D6E-A6EA-5B074FEBCF80}">
      <dsp:nvSpPr>
        <dsp:cNvPr id="0" name=""/>
        <dsp:cNvSpPr/>
      </dsp:nvSpPr>
      <dsp:spPr>
        <a:xfrm>
          <a:off x="0" y="64179"/>
          <a:ext cx="10515600" cy="206973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Studies show that students who regularly review their learning, identifying areas of strength, areas to work on and know their deadlines and next steps to get there, are more likely to be successful AND LESS STRESSED!</a:t>
          </a:r>
        </a:p>
      </dsp:txBody>
      <dsp:txXfrm>
        <a:off x="101036" y="165215"/>
        <a:ext cx="10313528" cy="1867658"/>
      </dsp:txXfrm>
    </dsp:sp>
    <dsp:sp modelId="{4D98958F-4BC6-44B4-A6A7-F699EFD1E115}">
      <dsp:nvSpPr>
        <dsp:cNvPr id="0" name=""/>
        <dsp:cNvSpPr/>
      </dsp:nvSpPr>
      <dsp:spPr>
        <a:xfrm>
          <a:off x="0" y="2217429"/>
          <a:ext cx="10515600" cy="206973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How you do this is up to you but one thing that students have used and adapted is found on pages 11-12.</a:t>
          </a:r>
        </a:p>
      </dsp:txBody>
      <dsp:txXfrm>
        <a:off x="101036" y="2318465"/>
        <a:ext cx="10313528" cy="186765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266F0-2C54-45A9-BC8E-3F078D807CBF}" type="datetimeFigureOut">
              <a:rPr lang="en-GB" smtClean="0"/>
              <a:t>18/09/2022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9CB171-DEBC-4B2C-88C7-C6387AEEABE5}" type="slidenum">
              <a:rPr lang="en-GB" smtClean="0"/>
              <a:t>‹#›</a:t>
            </a:fld>
            <a:endParaRPr lang="en-GB"/>
          </a:p>
        </p:txBody>
      </p:sp>
    </p:spTree>
    <p:extLst>
      <p:ext uri="{BB962C8B-B14F-4D97-AF65-F5344CB8AC3E}">
        <p14:creationId xmlns:p14="http://schemas.microsoft.com/office/powerpoint/2010/main" val="3697162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5393B07-DD8F-4EAE-BC67-8CFB1ACD7238}" type="slidenum">
              <a:rPr lang="en-GB" smtClean="0"/>
              <a:t>1</a:t>
            </a:fld>
            <a:endParaRPr lang="en-GB"/>
          </a:p>
        </p:txBody>
      </p:sp>
    </p:spTree>
    <p:extLst>
      <p:ext uri="{BB962C8B-B14F-4D97-AF65-F5344CB8AC3E}">
        <p14:creationId xmlns:p14="http://schemas.microsoft.com/office/powerpoint/2010/main" val="4058559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have decided to come into the 6</a:t>
            </a:r>
            <a:r>
              <a:rPr lang="en-GB" baseline="30000" dirty="0"/>
              <a:t>th</a:t>
            </a:r>
            <a:r>
              <a:rPr lang="en-GB" dirty="0"/>
              <a:t> Form at Bishop Stopford School. Why?  Speed dating.  You will have 30 seconds to answer the question that appears and then you must listen while you ‘date’ answers the next question.</a:t>
            </a:r>
          </a:p>
        </p:txBody>
      </p:sp>
      <p:sp>
        <p:nvSpPr>
          <p:cNvPr id="4" name="Slide Number Placeholder 3"/>
          <p:cNvSpPr>
            <a:spLocks noGrp="1"/>
          </p:cNvSpPr>
          <p:nvPr>
            <p:ph type="sldNum" sz="quarter" idx="10"/>
          </p:nvPr>
        </p:nvSpPr>
        <p:spPr/>
        <p:txBody>
          <a:bodyPr/>
          <a:lstStyle/>
          <a:p>
            <a:fld id="{680B5B6B-C3CB-4A1A-8E21-94E47846F63B}" type="slidenum">
              <a:rPr lang="en-GB" smtClean="0"/>
              <a:t>2</a:t>
            </a:fld>
            <a:endParaRPr lang="en-GB"/>
          </a:p>
        </p:txBody>
      </p:sp>
    </p:spTree>
    <p:extLst>
      <p:ext uri="{BB962C8B-B14F-4D97-AF65-F5344CB8AC3E}">
        <p14:creationId xmlns:p14="http://schemas.microsoft.com/office/powerpoint/2010/main" val="213309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C12C8-E884-43C5-A991-2B9962B83D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2835BB0-AB1D-4B1B-91F4-1384BE086F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65E6516-88EB-44C0-8333-5021CB33A3B6}"/>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2247B46E-E540-4A87-B17B-71216E2E9E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AB5897-835C-4C6A-B766-518E76629514}"/>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344025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E56AE-6233-45DE-B603-0106C396DF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CDE27C7-3463-4B18-8DDE-8C9191AF14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92D2C2-0EC9-4671-B2BD-80595D9385F9}"/>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18254DC4-2CD8-4B06-AB7B-1B710FE16E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4BA81C-E105-429B-BB83-9B9502681AFC}"/>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2703322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8A09C8-305B-4DDC-8567-D0EF63CE2B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1D4581F-2065-4F8C-B86C-5A48899F1E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820B3F-B959-4F7C-B921-C9A0093C3B43}"/>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5B6D1A37-63FB-403F-8EFA-04334B79E7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2A1269-4611-4F7E-9FFF-AFE5E1A1EDD6}"/>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1691133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8F0AA-3AF5-4EDC-AD62-C496F40E2D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35FEBF1-875A-44BF-B0AD-0C6D604642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998A9F-25DB-4230-AC3A-79D13E6E9355}"/>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FDC5CFE3-7422-4FBE-819C-50322D971E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324FEC-4A86-44F6-AACE-4D0B9C040E34}"/>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3827294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9252E-4D61-4C24-A258-59E48EB5B6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060F9B7-F6C2-49D9-BE24-73D53F5840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7A54D7-6F04-4560-8351-A22CEEEA24EE}"/>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01BF2F0D-A5E0-466F-B932-DA0B98A337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95F7C7-EE03-45C3-9129-C1A804015A82}"/>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3402647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06664-6AB4-45C2-AC24-8E4CA7EA72B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D7EED-26C8-4FF3-8926-9EFACB7C2C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2EC4DB2-1143-44E8-8A64-55372121E6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8BC4D8C-F43D-488C-8479-A52C2D76B476}"/>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6" name="Footer Placeholder 5">
            <a:extLst>
              <a:ext uri="{FF2B5EF4-FFF2-40B4-BE49-F238E27FC236}">
                <a16:creationId xmlns:a16="http://schemas.microsoft.com/office/drawing/2014/main" id="{1A8BA4C6-55B4-4DB4-AD99-66BA509485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1CD071-D5EB-4613-B523-74C459E59245}"/>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2875784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8316B-E055-4279-8A28-BD5212B85F2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1FAA60-6D80-414D-ACE2-51395C7A36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E3A635-CBE4-4DB7-9121-F8FB87B426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87D48F8-C82F-4E52-9D7D-A992E66026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BDB56D-36E1-4BF6-B665-00766D8F11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27B7FE9-C2A9-4E22-B8DF-2BE0A2A71B13}"/>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8" name="Footer Placeholder 7">
            <a:extLst>
              <a:ext uri="{FF2B5EF4-FFF2-40B4-BE49-F238E27FC236}">
                <a16:creationId xmlns:a16="http://schemas.microsoft.com/office/drawing/2014/main" id="{2FE664DE-DB71-44B8-BB99-F670733C316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2E6C8D8-F0FB-41C1-B2E8-8CE45DA4ED99}"/>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732929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87B4F-4BBA-4ECB-B0AA-048CDC03C47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B49E754-BAAD-47E6-B40F-3762BC42C828}"/>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4" name="Footer Placeholder 3">
            <a:extLst>
              <a:ext uri="{FF2B5EF4-FFF2-40B4-BE49-F238E27FC236}">
                <a16:creationId xmlns:a16="http://schemas.microsoft.com/office/drawing/2014/main" id="{2C8FC297-8402-4522-823D-9B58B86A46D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FBCC16A-2B08-4829-9C90-2D6459958A4A}"/>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113379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CD77F9-54E3-4237-BB45-F15D94F8A7A9}"/>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3" name="Footer Placeholder 2">
            <a:extLst>
              <a:ext uri="{FF2B5EF4-FFF2-40B4-BE49-F238E27FC236}">
                <a16:creationId xmlns:a16="http://schemas.microsoft.com/office/drawing/2014/main" id="{3E189B47-2C2E-478F-A687-BCECBD6D301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92A58E8-AF1A-49D8-943C-5CED435457A8}"/>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3537481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C9BD6-3C3B-41B4-8E4B-E171936128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911F040-6589-4AEA-A155-CFAC56AA99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4166978-A31E-4BD5-ACFC-CDDF8B85EF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CE172E-6BD7-4241-BF0E-87AD281FCEAD}"/>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6" name="Footer Placeholder 5">
            <a:extLst>
              <a:ext uri="{FF2B5EF4-FFF2-40B4-BE49-F238E27FC236}">
                <a16:creationId xmlns:a16="http://schemas.microsoft.com/office/drawing/2014/main" id="{3D27CEA4-5542-4417-A2A0-6DF6684743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5B1687B-C074-4F72-93B2-E893FE421815}"/>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1579038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7CAC4-1EA2-4424-8E4D-EE1E8CDB81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C2821F8-C9C8-445C-80A4-07E96FDD48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CAAF730-7B54-4BDE-A0A4-028194B1F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8C6737-ECCD-4C05-8C24-C1CC5C2138FE}"/>
              </a:ext>
            </a:extLst>
          </p:cNvPr>
          <p:cNvSpPr>
            <a:spLocks noGrp="1"/>
          </p:cNvSpPr>
          <p:nvPr>
            <p:ph type="dt" sz="half" idx="10"/>
          </p:nvPr>
        </p:nvSpPr>
        <p:spPr/>
        <p:txBody>
          <a:bodyPr/>
          <a:lstStyle/>
          <a:p>
            <a:fld id="{E27B7508-8137-4277-AA52-921636D36ECA}" type="datetimeFigureOut">
              <a:rPr lang="en-GB" smtClean="0"/>
              <a:t>18/09/2022</a:t>
            </a:fld>
            <a:endParaRPr lang="en-GB"/>
          </a:p>
        </p:txBody>
      </p:sp>
      <p:sp>
        <p:nvSpPr>
          <p:cNvPr id="6" name="Footer Placeholder 5">
            <a:extLst>
              <a:ext uri="{FF2B5EF4-FFF2-40B4-BE49-F238E27FC236}">
                <a16:creationId xmlns:a16="http://schemas.microsoft.com/office/drawing/2014/main" id="{79964381-0224-4414-98D6-6ED2A2BAEF9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922ACD-07C8-416B-B028-7917B656D2A2}"/>
              </a:ext>
            </a:extLst>
          </p:cNvPr>
          <p:cNvSpPr>
            <a:spLocks noGrp="1"/>
          </p:cNvSpPr>
          <p:nvPr>
            <p:ph type="sldNum" sz="quarter" idx="12"/>
          </p:nvPr>
        </p:nvSpPr>
        <p:spPr/>
        <p:txBody>
          <a:bodyPr/>
          <a:lstStyle/>
          <a:p>
            <a:fld id="{5AC52B6B-184C-4FEE-AFC9-045DDFF174CF}" type="slidenum">
              <a:rPr lang="en-GB" smtClean="0"/>
              <a:t>‹#›</a:t>
            </a:fld>
            <a:endParaRPr lang="en-GB"/>
          </a:p>
        </p:txBody>
      </p:sp>
    </p:spTree>
    <p:extLst>
      <p:ext uri="{BB962C8B-B14F-4D97-AF65-F5344CB8AC3E}">
        <p14:creationId xmlns:p14="http://schemas.microsoft.com/office/powerpoint/2010/main" val="3553293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8D31CF-C1FF-41EB-BD31-3564D46D3D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98037F3-B228-40E7-B8E4-5A9FE227D9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A798A4-F608-4D3C-8CF1-AC35C4BB99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7B7508-8137-4277-AA52-921636D36ECA}" type="datetimeFigureOut">
              <a:rPr lang="en-GB" smtClean="0"/>
              <a:t>18/09/2022</a:t>
            </a:fld>
            <a:endParaRPr lang="en-GB"/>
          </a:p>
        </p:txBody>
      </p:sp>
      <p:sp>
        <p:nvSpPr>
          <p:cNvPr id="5" name="Footer Placeholder 4">
            <a:extLst>
              <a:ext uri="{FF2B5EF4-FFF2-40B4-BE49-F238E27FC236}">
                <a16:creationId xmlns:a16="http://schemas.microsoft.com/office/drawing/2014/main" id="{D26EA4BB-4CD7-4426-B726-EF5F5748C2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A6412D3-ED20-4D95-8329-53D1C26335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52B6B-184C-4FEE-AFC9-045DDFF174CF}" type="slidenum">
              <a:rPr lang="en-GB" smtClean="0"/>
              <a:t>‹#›</a:t>
            </a:fld>
            <a:endParaRPr lang="en-GB"/>
          </a:p>
        </p:txBody>
      </p:sp>
    </p:spTree>
    <p:extLst>
      <p:ext uri="{BB962C8B-B14F-4D97-AF65-F5344CB8AC3E}">
        <p14:creationId xmlns:p14="http://schemas.microsoft.com/office/powerpoint/2010/main" val="3563347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olo journey">
            <a:extLst>
              <a:ext uri="{FF2B5EF4-FFF2-40B4-BE49-F238E27FC236}">
                <a16:creationId xmlns:a16="http://schemas.microsoft.com/office/drawing/2014/main" id="{8419AC08-E586-D04D-EC92-26A0496045B3}"/>
              </a:ext>
            </a:extLst>
          </p:cNvPr>
          <p:cNvPicPr>
            <a:picLocks noChangeAspect="1"/>
          </p:cNvPicPr>
          <p:nvPr/>
        </p:nvPicPr>
        <p:blipFill rotWithShape="1">
          <a:blip r:embed="rId4">
            <a:alphaModFix amt="50000"/>
          </a:blip>
          <a:srcRect t="14293" b="10707"/>
          <a:stretch/>
        </p:blipFill>
        <p:spPr>
          <a:xfrm>
            <a:off x="20" y="1"/>
            <a:ext cx="12191980" cy="6857999"/>
          </a:xfrm>
          <a:prstGeom prst="rect">
            <a:avLst/>
          </a:prstGeom>
        </p:spPr>
      </p:pic>
      <p:sp>
        <p:nvSpPr>
          <p:cNvPr id="2" name="Title 1">
            <a:extLst>
              <a:ext uri="{FF2B5EF4-FFF2-40B4-BE49-F238E27FC236}">
                <a16:creationId xmlns:a16="http://schemas.microsoft.com/office/drawing/2014/main" id="{3EB9D03F-695A-4D0C-A3AB-CE4346C48D21}"/>
              </a:ext>
            </a:extLst>
          </p:cNvPr>
          <p:cNvSpPr>
            <a:spLocks noGrp="1"/>
          </p:cNvSpPr>
          <p:nvPr>
            <p:ph type="ctrTitle"/>
          </p:nvPr>
        </p:nvSpPr>
        <p:spPr>
          <a:xfrm>
            <a:off x="1524000" y="1122362"/>
            <a:ext cx="9144000" cy="2900518"/>
          </a:xfrm>
        </p:spPr>
        <p:txBody>
          <a:bodyPr>
            <a:normAutofit/>
          </a:bodyPr>
          <a:lstStyle/>
          <a:p>
            <a:r>
              <a:rPr lang="en-GB">
                <a:solidFill>
                  <a:srgbClr val="FFFFFF"/>
                </a:solidFill>
              </a:rPr>
              <a:t>The A-Level Mindset</a:t>
            </a:r>
          </a:p>
        </p:txBody>
      </p:sp>
      <p:sp>
        <p:nvSpPr>
          <p:cNvPr id="3" name="Subtitle 2">
            <a:extLst>
              <a:ext uri="{FF2B5EF4-FFF2-40B4-BE49-F238E27FC236}">
                <a16:creationId xmlns:a16="http://schemas.microsoft.com/office/drawing/2014/main" id="{8638EECA-E21F-4888-AF23-28AB60DABF02}"/>
              </a:ext>
            </a:extLst>
          </p:cNvPr>
          <p:cNvSpPr>
            <a:spLocks noGrp="1"/>
          </p:cNvSpPr>
          <p:nvPr>
            <p:ph type="subTitle" idx="1"/>
          </p:nvPr>
        </p:nvSpPr>
        <p:spPr>
          <a:xfrm>
            <a:off x="1524000" y="4159404"/>
            <a:ext cx="9144000" cy="1098395"/>
          </a:xfrm>
        </p:spPr>
        <p:txBody>
          <a:bodyPr>
            <a:normAutofit/>
          </a:bodyPr>
          <a:lstStyle/>
          <a:p>
            <a:r>
              <a:rPr lang="en-GB">
                <a:solidFill>
                  <a:srgbClr val="FFFFFF"/>
                </a:solidFill>
              </a:rPr>
              <a:t>How to be successful at A-levels</a:t>
            </a:r>
          </a:p>
        </p:txBody>
      </p:sp>
    </p:spTree>
    <p:custDataLst>
      <p:tags r:id="rId1"/>
    </p:custDataLst>
    <p:extLst>
      <p:ext uri="{BB962C8B-B14F-4D97-AF65-F5344CB8AC3E}">
        <p14:creationId xmlns:p14="http://schemas.microsoft.com/office/powerpoint/2010/main" val="36074080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5F22EDC-953F-4901-B624-1BA6A3F9FE92}"/>
              </a:ext>
            </a:extLst>
          </p:cNvPr>
          <p:cNvSpPr>
            <a:spLocks noGrp="1"/>
          </p:cNvSpPr>
          <p:nvPr>
            <p:ph type="title"/>
          </p:nvPr>
        </p:nvSpPr>
        <p:spPr>
          <a:xfrm>
            <a:off x="2626751" y="283698"/>
            <a:ext cx="7080738" cy="3974124"/>
          </a:xfrm>
        </p:spPr>
        <p:txBody>
          <a:bodyPr vert="horz" lIns="91440" tIns="45720" rIns="91440" bIns="45720" rtlCol="0" anchor="ctr">
            <a:normAutofit/>
          </a:bodyPr>
          <a:lstStyle/>
          <a:p>
            <a:pPr algn="ctr"/>
            <a:br>
              <a:rPr lang="en-US" sz="4600" dirty="0">
                <a:solidFill>
                  <a:schemeClr val="bg1">
                    <a:lumMod val="95000"/>
                    <a:lumOff val="5000"/>
                  </a:schemeClr>
                </a:solidFill>
              </a:rPr>
            </a:br>
            <a:br>
              <a:rPr lang="en-US" sz="4600" dirty="0">
                <a:solidFill>
                  <a:schemeClr val="bg1">
                    <a:lumMod val="95000"/>
                    <a:lumOff val="5000"/>
                  </a:schemeClr>
                </a:solidFill>
              </a:rPr>
            </a:br>
            <a:r>
              <a:rPr lang="en-US" sz="4600" dirty="0">
                <a:solidFill>
                  <a:schemeClr val="bg1">
                    <a:lumMod val="95000"/>
                    <a:lumOff val="5000"/>
                  </a:schemeClr>
                </a:solidFill>
              </a:rPr>
              <a:t>Systems – having processes in place to ensure deadlines are met and work is organised.</a:t>
            </a:r>
          </a:p>
        </p:txBody>
      </p:sp>
    </p:spTree>
    <p:custDataLst>
      <p:tags r:id="rId1"/>
    </p:custDataLst>
    <p:extLst>
      <p:ext uri="{BB962C8B-B14F-4D97-AF65-F5344CB8AC3E}">
        <p14:creationId xmlns:p14="http://schemas.microsoft.com/office/powerpoint/2010/main" val="4005266219"/>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lock and calendar on table">
            <a:extLst>
              <a:ext uri="{FF2B5EF4-FFF2-40B4-BE49-F238E27FC236}">
                <a16:creationId xmlns:a16="http://schemas.microsoft.com/office/drawing/2014/main" id="{860E753A-09A2-0FFE-466C-87B95C939AFB}"/>
              </a:ext>
            </a:extLst>
          </p:cNvPr>
          <p:cNvPicPr>
            <a:picLocks noChangeAspect="1"/>
          </p:cNvPicPr>
          <p:nvPr/>
        </p:nvPicPr>
        <p:blipFill rotWithShape="1">
          <a:blip r:embed="rId3">
            <a:alphaModFix amt="35000"/>
          </a:blip>
          <a:srcRect t="15730"/>
          <a:stretch/>
        </p:blipFill>
        <p:spPr>
          <a:xfrm>
            <a:off x="20" y="10"/>
            <a:ext cx="12191980" cy="6857990"/>
          </a:xfrm>
          <a:prstGeom prst="rect">
            <a:avLst/>
          </a:prstGeom>
        </p:spPr>
      </p:pic>
      <p:sp>
        <p:nvSpPr>
          <p:cNvPr id="2" name="Title 1"/>
          <p:cNvSpPr>
            <a:spLocks noGrp="1"/>
          </p:cNvSpPr>
          <p:nvPr>
            <p:ph type="title"/>
          </p:nvPr>
        </p:nvSpPr>
        <p:spPr>
          <a:xfrm>
            <a:off x="838200" y="365125"/>
            <a:ext cx="10515600" cy="1325563"/>
          </a:xfrm>
        </p:spPr>
        <p:txBody>
          <a:bodyPr>
            <a:normAutofit/>
          </a:bodyPr>
          <a:lstStyle/>
          <a:p>
            <a:r>
              <a:rPr lang="en-GB">
                <a:solidFill>
                  <a:srgbClr val="FFFFFF"/>
                </a:solidFill>
              </a:rPr>
              <a:t>Meeting deadlines</a:t>
            </a:r>
          </a:p>
        </p:txBody>
      </p:sp>
      <p:sp>
        <p:nvSpPr>
          <p:cNvPr id="3" name="Content Placeholder 2"/>
          <p:cNvSpPr>
            <a:spLocks noGrp="1"/>
          </p:cNvSpPr>
          <p:nvPr>
            <p:ph idx="1"/>
          </p:nvPr>
        </p:nvSpPr>
        <p:spPr>
          <a:xfrm>
            <a:off x="838200" y="1825625"/>
            <a:ext cx="10515600" cy="4351338"/>
          </a:xfrm>
        </p:spPr>
        <p:txBody>
          <a:bodyPr>
            <a:normAutofit/>
          </a:bodyPr>
          <a:lstStyle/>
          <a:p>
            <a:r>
              <a:rPr lang="en-GB">
                <a:solidFill>
                  <a:srgbClr val="FFFFFF"/>
                </a:solidFill>
              </a:rPr>
              <a:t>A deadline is the final date something can be completed, not the date you have to do it on!!!!</a:t>
            </a:r>
          </a:p>
          <a:p>
            <a:endParaRPr lang="en-GB">
              <a:solidFill>
                <a:srgbClr val="FFFFFF"/>
              </a:solidFill>
            </a:endParaRPr>
          </a:p>
          <a:p>
            <a:r>
              <a:rPr lang="en-GB">
                <a:solidFill>
                  <a:srgbClr val="FFFFFF"/>
                </a:solidFill>
              </a:rPr>
              <a:t>Plan ahead.</a:t>
            </a:r>
          </a:p>
          <a:p>
            <a:r>
              <a:rPr lang="en-GB">
                <a:solidFill>
                  <a:srgbClr val="FFFFFF"/>
                </a:solidFill>
              </a:rPr>
              <a:t>Expect the unexpected.</a:t>
            </a:r>
          </a:p>
          <a:p>
            <a:r>
              <a:rPr lang="en-GB">
                <a:solidFill>
                  <a:srgbClr val="FFFFFF"/>
                </a:solidFill>
              </a:rPr>
              <a:t>Complete work well before a deadline.</a:t>
            </a:r>
          </a:p>
        </p:txBody>
      </p:sp>
    </p:spTree>
    <p:custDataLst>
      <p:tags r:id="rId1"/>
    </p:custDataLst>
    <p:extLst>
      <p:ext uri="{BB962C8B-B14F-4D97-AF65-F5344CB8AC3E}">
        <p14:creationId xmlns:p14="http://schemas.microsoft.com/office/powerpoint/2010/main" val="147416142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Blueberry waffles">
            <a:extLst>
              <a:ext uri="{FF2B5EF4-FFF2-40B4-BE49-F238E27FC236}">
                <a16:creationId xmlns:a16="http://schemas.microsoft.com/office/drawing/2014/main" id="{EE1AF59D-BC71-63E0-EFC4-02F742D6737C}"/>
              </a:ext>
            </a:extLst>
          </p:cNvPr>
          <p:cNvPicPr>
            <a:picLocks noChangeAspect="1"/>
          </p:cNvPicPr>
          <p:nvPr/>
        </p:nvPicPr>
        <p:blipFill rotWithShape="1">
          <a:blip r:embed="rId3">
            <a:alphaModFix amt="35000"/>
          </a:blip>
          <a:srcRect t="15730"/>
          <a:stretch/>
        </p:blipFill>
        <p:spPr>
          <a:xfrm>
            <a:off x="20" y="10"/>
            <a:ext cx="12191980" cy="6857990"/>
          </a:xfrm>
          <a:prstGeom prst="rect">
            <a:avLst/>
          </a:prstGeom>
        </p:spPr>
      </p:pic>
      <p:sp>
        <p:nvSpPr>
          <p:cNvPr id="2" name="Title 1"/>
          <p:cNvSpPr>
            <a:spLocks noGrp="1"/>
          </p:cNvSpPr>
          <p:nvPr>
            <p:ph type="title"/>
          </p:nvPr>
        </p:nvSpPr>
        <p:spPr>
          <a:xfrm>
            <a:off x="838200" y="365125"/>
            <a:ext cx="10515600" cy="1325563"/>
          </a:xfrm>
        </p:spPr>
        <p:txBody>
          <a:bodyPr>
            <a:normAutofit/>
          </a:bodyPr>
          <a:lstStyle/>
          <a:p>
            <a:r>
              <a:rPr lang="en-GB">
                <a:solidFill>
                  <a:srgbClr val="FFFFFF"/>
                </a:solidFill>
              </a:rPr>
              <a:t>Things to consider……</a:t>
            </a:r>
          </a:p>
        </p:txBody>
      </p:sp>
      <p:sp>
        <p:nvSpPr>
          <p:cNvPr id="3" name="Content Placeholder 2"/>
          <p:cNvSpPr>
            <a:spLocks noGrp="1"/>
          </p:cNvSpPr>
          <p:nvPr>
            <p:ph idx="1"/>
          </p:nvPr>
        </p:nvSpPr>
        <p:spPr>
          <a:xfrm>
            <a:off x="838200" y="1825625"/>
            <a:ext cx="10515600" cy="4351338"/>
          </a:xfrm>
        </p:spPr>
        <p:txBody>
          <a:bodyPr>
            <a:normAutofit/>
          </a:bodyPr>
          <a:lstStyle/>
          <a:p>
            <a:r>
              <a:rPr lang="en-GB" sz="2000">
                <a:solidFill>
                  <a:srgbClr val="FFFFFF"/>
                </a:solidFill>
              </a:rPr>
              <a:t>The longer the day goes on, the more self-control problems you will have. </a:t>
            </a:r>
          </a:p>
          <a:p>
            <a:pPr marL="0" indent="0">
              <a:buNone/>
            </a:pPr>
            <a:endParaRPr lang="en-GB" sz="2000">
              <a:solidFill>
                <a:srgbClr val="FFFFFF"/>
              </a:solidFill>
            </a:endParaRPr>
          </a:p>
          <a:p>
            <a:r>
              <a:rPr lang="en-GB" sz="2000">
                <a:solidFill>
                  <a:srgbClr val="FFFFFF"/>
                </a:solidFill>
              </a:rPr>
              <a:t>Snack don’t binge!</a:t>
            </a:r>
          </a:p>
          <a:p>
            <a:endParaRPr lang="en-GB" sz="2000">
              <a:solidFill>
                <a:srgbClr val="FFFFFF"/>
              </a:solidFill>
            </a:endParaRPr>
          </a:p>
          <a:p>
            <a:r>
              <a:rPr lang="en-GB" sz="2000">
                <a:solidFill>
                  <a:srgbClr val="FFFFFF"/>
                </a:solidFill>
              </a:rPr>
              <a:t>Try and do a Weekly Review - every week set a side 1 hour to review what you have done in the previous week in each subject.  This is 15-20 minutes per subject.</a:t>
            </a:r>
          </a:p>
          <a:p>
            <a:endParaRPr lang="en-GB" sz="2000">
              <a:solidFill>
                <a:srgbClr val="FFFFFF"/>
              </a:solidFill>
            </a:endParaRPr>
          </a:p>
          <a:p>
            <a:r>
              <a:rPr lang="en-GB" sz="2000">
                <a:solidFill>
                  <a:srgbClr val="FFFFFF"/>
                </a:solidFill>
              </a:rPr>
              <a:t>Check your notes and that everything is there and in order, what work needs completing, what task can you set yourself?  </a:t>
            </a:r>
          </a:p>
          <a:p>
            <a:endParaRPr lang="en-GB" sz="2000">
              <a:solidFill>
                <a:srgbClr val="FFFFFF"/>
              </a:solidFill>
            </a:endParaRPr>
          </a:p>
          <a:p>
            <a:r>
              <a:rPr lang="en-GB" sz="2000">
                <a:solidFill>
                  <a:srgbClr val="FFFFFF"/>
                </a:solidFill>
              </a:rPr>
              <a:t>What are your priorities for the week ahead?</a:t>
            </a:r>
          </a:p>
          <a:p>
            <a:endParaRPr lang="en-GB" sz="2000">
              <a:solidFill>
                <a:srgbClr val="FFFFFF"/>
              </a:solidFill>
            </a:endParaRPr>
          </a:p>
          <a:p>
            <a:endParaRPr lang="en-GB" sz="2000">
              <a:solidFill>
                <a:srgbClr val="FFFFFF"/>
              </a:solidFill>
            </a:endParaRPr>
          </a:p>
          <a:p>
            <a:endParaRPr lang="en-GB" sz="2000">
              <a:solidFill>
                <a:srgbClr val="FFFFFF"/>
              </a:solidFill>
            </a:endParaRPr>
          </a:p>
        </p:txBody>
      </p:sp>
    </p:spTree>
    <p:custDataLst>
      <p:tags r:id="rId1"/>
    </p:custDataLst>
    <p:extLst>
      <p:ext uri="{BB962C8B-B14F-4D97-AF65-F5344CB8AC3E}">
        <p14:creationId xmlns:p14="http://schemas.microsoft.com/office/powerpoint/2010/main" val="55841142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07850AD2-4799-391E-372A-E88B7FB17C8C}"/>
              </a:ext>
            </a:extLst>
          </p:cNvPr>
          <p:cNvPicPr>
            <a:picLocks noChangeAspect="1"/>
          </p:cNvPicPr>
          <p:nvPr/>
        </p:nvPicPr>
        <p:blipFill rotWithShape="1">
          <a:blip r:embed="rId2">
            <a:alphaModFix amt="35000"/>
          </a:blip>
          <a:srcRect t="11409" b="4321"/>
          <a:stretch/>
        </p:blipFill>
        <p:spPr>
          <a:xfrm>
            <a:off x="20" y="10"/>
            <a:ext cx="12191980" cy="6857990"/>
          </a:xfrm>
          <a:prstGeom prst="rect">
            <a:avLst/>
          </a:prstGeom>
        </p:spPr>
      </p:pic>
      <p:sp>
        <p:nvSpPr>
          <p:cNvPr id="2" name="Title 1">
            <a:extLst>
              <a:ext uri="{FF2B5EF4-FFF2-40B4-BE49-F238E27FC236}">
                <a16:creationId xmlns:a16="http://schemas.microsoft.com/office/drawing/2014/main" id="{47BC732E-2B54-4F26-9843-576A83EE79DB}"/>
              </a:ext>
            </a:extLst>
          </p:cNvPr>
          <p:cNvSpPr>
            <a:spLocks noGrp="1"/>
          </p:cNvSpPr>
          <p:nvPr>
            <p:ph type="title"/>
          </p:nvPr>
        </p:nvSpPr>
        <p:spPr>
          <a:xfrm>
            <a:off x="838200" y="365125"/>
            <a:ext cx="10515600" cy="1325563"/>
          </a:xfrm>
        </p:spPr>
        <p:txBody>
          <a:bodyPr>
            <a:normAutofit/>
          </a:bodyPr>
          <a:lstStyle/>
          <a:p>
            <a:r>
              <a:rPr lang="en-US">
                <a:solidFill>
                  <a:srgbClr val="FFFFFF"/>
                </a:solidFill>
              </a:rPr>
              <a:t>The Weekly Review</a:t>
            </a:r>
            <a:endParaRPr lang="en-GB">
              <a:solidFill>
                <a:srgbClr val="FFFFFF"/>
              </a:solidFill>
            </a:endParaRPr>
          </a:p>
        </p:txBody>
      </p:sp>
      <p:graphicFrame>
        <p:nvGraphicFramePr>
          <p:cNvPr id="5" name="Content Placeholder 2">
            <a:extLst>
              <a:ext uri="{FF2B5EF4-FFF2-40B4-BE49-F238E27FC236}">
                <a16:creationId xmlns:a16="http://schemas.microsoft.com/office/drawing/2014/main" id="{9ECC05B4-9E79-E207-B5B8-489DF5EE6135}"/>
              </a:ext>
            </a:extLst>
          </p:cNvPr>
          <p:cNvGraphicFramePr>
            <a:graphicFrameLocks noGrp="1"/>
          </p:cNvGraphicFramePr>
          <p:nvPr>
            <p:ph idx="1"/>
            <p:extLst>
              <p:ext uri="{D42A27DB-BD31-4B8C-83A1-F6EECF244321}">
                <p14:modId xmlns:p14="http://schemas.microsoft.com/office/powerpoint/2010/main" val="387940105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81102878"/>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6918796-2918-40D6-BE3A-4600C47FC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Chart&#10;&#10;Description automatically generated">
            <a:extLst>
              <a:ext uri="{FF2B5EF4-FFF2-40B4-BE49-F238E27FC236}">
                <a16:creationId xmlns:a16="http://schemas.microsoft.com/office/drawing/2014/main" id="{99466252-7B65-4143-90F6-65A61CEC729B}"/>
              </a:ext>
            </a:extLst>
          </p:cNvPr>
          <p:cNvPicPr>
            <a:picLocks noChangeAspect="1"/>
          </p:cNvPicPr>
          <p:nvPr/>
        </p:nvPicPr>
        <p:blipFill>
          <a:blip r:embed="rId2"/>
          <a:stretch>
            <a:fillRect/>
          </a:stretch>
        </p:blipFill>
        <p:spPr>
          <a:xfrm>
            <a:off x="901700" y="2166938"/>
            <a:ext cx="6105525" cy="3457575"/>
          </a:xfrm>
          <a:prstGeom prst="rect">
            <a:avLst/>
          </a:prstGeom>
        </p:spPr>
      </p:pic>
      <p:pic>
        <p:nvPicPr>
          <p:cNvPr id="9" name="Picture 8" descr="Table&#10;&#10;Description automatically generated">
            <a:extLst>
              <a:ext uri="{FF2B5EF4-FFF2-40B4-BE49-F238E27FC236}">
                <a16:creationId xmlns:a16="http://schemas.microsoft.com/office/drawing/2014/main" id="{086811D8-1689-42FC-97B5-99B400A44507}"/>
              </a:ext>
            </a:extLst>
          </p:cNvPr>
          <p:cNvPicPr>
            <a:picLocks noChangeAspect="1"/>
          </p:cNvPicPr>
          <p:nvPr/>
        </p:nvPicPr>
        <p:blipFill>
          <a:blip r:embed="rId3"/>
          <a:stretch>
            <a:fillRect/>
          </a:stretch>
        </p:blipFill>
        <p:spPr>
          <a:xfrm>
            <a:off x="7078663" y="2166938"/>
            <a:ext cx="4211638" cy="3457575"/>
          </a:xfrm>
          <a:prstGeom prst="rect">
            <a:avLst/>
          </a:prstGeom>
        </p:spPr>
      </p:pic>
      <p:sp>
        <p:nvSpPr>
          <p:cNvPr id="2" name="Title 1">
            <a:extLst>
              <a:ext uri="{FF2B5EF4-FFF2-40B4-BE49-F238E27FC236}">
                <a16:creationId xmlns:a16="http://schemas.microsoft.com/office/drawing/2014/main" id="{B4045963-75EF-4E5C-944E-5F3312651690}"/>
              </a:ext>
            </a:extLst>
          </p:cNvPr>
          <p:cNvSpPr>
            <a:spLocks noGrp="1"/>
          </p:cNvSpPr>
          <p:nvPr>
            <p:ph type="title"/>
          </p:nvPr>
        </p:nvSpPr>
        <p:spPr>
          <a:xfrm>
            <a:off x="838200" y="672747"/>
            <a:ext cx="10515600" cy="715556"/>
          </a:xfrm>
        </p:spPr>
        <p:txBody>
          <a:bodyPr>
            <a:normAutofit/>
          </a:bodyPr>
          <a:lstStyle/>
          <a:p>
            <a:pPr algn="ctr"/>
            <a:r>
              <a:rPr lang="en-US" sz="3200">
                <a:solidFill>
                  <a:schemeClr val="bg1"/>
                </a:solidFill>
              </a:rPr>
              <a:t>Part A</a:t>
            </a:r>
            <a:endParaRPr lang="en-GB" sz="3200">
              <a:solidFill>
                <a:schemeClr val="bg1"/>
              </a:solidFill>
            </a:endParaRPr>
          </a:p>
        </p:txBody>
      </p:sp>
    </p:spTree>
    <p:extLst>
      <p:ext uri="{BB962C8B-B14F-4D97-AF65-F5344CB8AC3E}">
        <p14:creationId xmlns:p14="http://schemas.microsoft.com/office/powerpoint/2010/main" val="2013631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045963-75EF-4E5C-944E-5F3312651690}"/>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Part B</a:t>
            </a:r>
          </a:p>
        </p:txBody>
      </p:sp>
      <p:pic>
        <p:nvPicPr>
          <p:cNvPr id="4" name="Picture 3">
            <a:extLst>
              <a:ext uri="{FF2B5EF4-FFF2-40B4-BE49-F238E27FC236}">
                <a16:creationId xmlns:a16="http://schemas.microsoft.com/office/drawing/2014/main" id="{75E2CD6C-2083-456C-89A1-DC9E48F8B5E8}"/>
              </a:ext>
            </a:extLst>
          </p:cNvPr>
          <p:cNvPicPr>
            <a:picLocks noChangeAspect="1"/>
          </p:cNvPicPr>
          <p:nvPr/>
        </p:nvPicPr>
        <p:blipFill>
          <a:blip r:embed="rId2"/>
          <a:stretch>
            <a:fillRect/>
          </a:stretch>
        </p:blipFill>
        <p:spPr>
          <a:xfrm>
            <a:off x="3242623" y="1675227"/>
            <a:ext cx="5706753" cy="4394199"/>
          </a:xfrm>
          <a:prstGeom prst="rect">
            <a:avLst/>
          </a:prstGeom>
        </p:spPr>
      </p:pic>
    </p:spTree>
    <p:extLst>
      <p:ext uri="{BB962C8B-B14F-4D97-AF65-F5344CB8AC3E}">
        <p14:creationId xmlns:p14="http://schemas.microsoft.com/office/powerpoint/2010/main" val="2367625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E07EB8C-1366-4B2C-8FC1-AEC808EF9DDE}"/>
              </a:ext>
            </a:extLst>
          </p:cNvPr>
          <p:cNvSpPr>
            <a:spLocks noGrp="1"/>
          </p:cNvSpPr>
          <p:nvPr>
            <p:ph type="title"/>
          </p:nvPr>
        </p:nvSpPr>
        <p:spPr>
          <a:xfrm>
            <a:off x="2311147" y="365760"/>
            <a:ext cx="7569706" cy="1288238"/>
          </a:xfrm>
        </p:spPr>
        <p:txBody>
          <a:bodyPr anchor="ctr">
            <a:normAutofit/>
          </a:bodyPr>
          <a:lstStyle/>
          <a:p>
            <a:pPr algn="ctr"/>
            <a:r>
              <a:rPr lang="en-US" sz="4100"/>
              <a:t>Page 13 – The Eisenhower Matrix</a:t>
            </a:r>
            <a:endParaRPr lang="en-GB" sz="4100"/>
          </a:p>
        </p:txBody>
      </p:sp>
      <p:sp>
        <p:nvSpPr>
          <p:cNvPr id="3" name="Content Placeholder 2">
            <a:extLst>
              <a:ext uri="{FF2B5EF4-FFF2-40B4-BE49-F238E27FC236}">
                <a16:creationId xmlns:a16="http://schemas.microsoft.com/office/drawing/2014/main" id="{902CC94D-1AF9-485D-8F0A-7548D44F0781}"/>
              </a:ext>
            </a:extLst>
          </p:cNvPr>
          <p:cNvSpPr>
            <a:spLocks noGrp="1"/>
          </p:cNvSpPr>
          <p:nvPr>
            <p:ph idx="1"/>
          </p:nvPr>
        </p:nvSpPr>
        <p:spPr>
          <a:xfrm>
            <a:off x="2165569" y="1956816"/>
            <a:ext cx="7860863" cy="4024884"/>
          </a:xfrm>
        </p:spPr>
        <p:txBody>
          <a:bodyPr anchor="t">
            <a:normAutofit/>
          </a:bodyPr>
          <a:lstStyle/>
          <a:p>
            <a:r>
              <a:rPr lang="en-US" sz="2400"/>
              <a:t>Have a look at this to help you ensure everything is done when it should be.</a:t>
            </a:r>
            <a:endParaRPr lang="en-GB" sz="2400"/>
          </a:p>
        </p:txBody>
      </p:sp>
    </p:spTree>
    <p:extLst>
      <p:ext uri="{BB962C8B-B14F-4D97-AF65-F5344CB8AC3E}">
        <p14:creationId xmlns:p14="http://schemas.microsoft.com/office/powerpoint/2010/main" val="203541157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295</Words>
  <Application>Microsoft Office PowerPoint</Application>
  <PresentationFormat>Widescreen</PresentationFormat>
  <Paragraphs>30</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The A-Level Mindset</vt:lpstr>
      <vt:lpstr>  Systems – having processes in place to ensure deadlines are met and work is organised.</vt:lpstr>
      <vt:lpstr>Meeting deadlines</vt:lpstr>
      <vt:lpstr>Things to consider……</vt:lpstr>
      <vt:lpstr>The Weekly Review</vt:lpstr>
      <vt:lpstr>Part A</vt:lpstr>
      <vt:lpstr>Part B</vt:lpstr>
      <vt:lpstr>Page 13 – The Eisenhower Matrix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A-Level Mindset</dc:title>
  <dc:creator>Shez Coe</dc:creator>
  <cp:lastModifiedBy>Shez Coe</cp:lastModifiedBy>
  <cp:revision>2</cp:revision>
  <dcterms:created xsi:type="dcterms:W3CDTF">2022-07-01T11:17:51Z</dcterms:created>
  <dcterms:modified xsi:type="dcterms:W3CDTF">2022-09-18T17:47:49Z</dcterms:modified>
</cp:coreProperties>
</file>