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4" r:id="rId6"/>
    <p:sldId id="265" r:id="rId7"/>
    <p:sldId id="274" r:id="rId8"/>
    <p:sldId id="270" r:id="rId9"/>
    <p:sldId id="271" r:id="rId10"/>
    <p:sldId id="296" r:id="rId11"/>
    <p:sldId id="266" r:id="rId12"/>
    <p:sldId id="267" r:id="rId13"/>
    <p:sldId id="304" r:id="rId14"/>
    <p:sldId id="26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85356" autoAdjust="0"/>
  </p:normalViewPr>
  <p:slideViewPr>
    <p:cSldViewPr>
      <p:cViewPr varScale="1">
        <p:scale>
          <a:sx n="62" d="100"/>
          <a:sy n="6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wilson@bishopstopford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Politics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3384376" cy="2289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04664"/>
            <a:ext cx="3882502" cy="2289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924944"/>
            <a:ext cx="4878710" cy="366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Politics at 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cs typeface="Comic Sans MS"/>
              </a:rPr>
              <a:t>Politics is stimulating, challenging and rewarding.  It can totally change your view of the world.  Let us be really honest – there has never been a better time to study this subject, so much is happening here and in the USA.  There is never a dull moment!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cs typeface="Comic Sans M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altLang="en-US" dirty="0"/>
              <a:t>In our course we </a:t>
            </a:r>
            <a:r>
              <a:rPr lang="en-GB" altLang="en-US" dirty="0" smtClean="0"/>
              <a:t>investigate the politics of the UK and the USA.  Looking at the systems of government in both countries and analysing how democratic they are.</a:t>
            </a:r>
            <a:endParaRPr lang="en-US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5" y="1312568"/>
            <a:ext cx="7246640" cy="53567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Edexcel 9PLO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12: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1 UK Politics (9PLO/01)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2 UK Government (9PLO/02)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13: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3 Comparative Politics (USA option) (9PLO/3A)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Exams for units 1,2 and 3 will be taken at the end of Year 13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papers have equal weighting and there is no coursework.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Subject: Mrs Wilson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pwilson@bishopstopford.com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20" y="4869160"/>
            <a:ext cx="1691680" cy="1691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ko-KR" u="sng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1: UK Politics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74" y="2306940"/>
            <a:ext cx="2640327" cy="1635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5" y="225145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2" y="234194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1" y="4766391"/>
            <a:ext cx="3080767" cy="1617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0" y="4829030"/>
            <a:ext cx="2521731" cy="1513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1" y="4829030"/>
            <a:ext cx="2412473" cy="150585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5033" y="1326089"/>
            <a:ext cx="2195487" cy="13255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Are our elections in the UK democratic?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481823" y="1343300"/>
            <a:ext cx="2180353" cy="16351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our political parties represent us?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12220" y="1343300"/>
            <a:ext cx="2110150" cy="15096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pressure groups in the UK make any real difference?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48727" y="4295244"/>
            <a:ext cx="2111793" cy="11320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news channels report neutrally on Politics?</a:t>
            </a:r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288787" y="4311130"/>
            <a:ext cx="2566423" cy="11645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Does social media influence how we vote?</a:t>
            </a:r>
            <a:endParaRPr lang="en-GB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525441" y="4359809"/>
            <a:ext cx="2370917" cy="144545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newspapers have less influence on our voting behaviour in the digital age?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ko-KR" u="sng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2: UK Government</a:t>
            </a:r>
            <a:endParaRPr lang="en-GB" sz="3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5" y="225659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72" y="2366128"/>
            <a:ext cx="2998844" cy="173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91" y="2837616"/>
            <a:ext cx="1809750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480" y="4587936"/>
            <a:ext cx="3280628" cy="1845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90" y="4653212"/>
            <a:ext cx="2857500" cy="17145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55575" y="1598175"/>
            <a:ext cx="2344620" cy="9647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representative is are the Houses of Parliament?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9934" y="4104441"/>
            <a:ext cx="2808968" cy="11132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opposition parties really hold the government to account?</a:t>
            </a:r>
            <a:endParaRPr lang="en-GB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378885" y="1617038"/>
            <a:ext cx="2543488" cy="9553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advisors in Downing Street have too much power?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963575" y="3832250"/>
            <a:ext cx="2650570" cy="92455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powerful is the Prime Minister in the UK?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306905" y="2589246"/>
            <a:ext cx="2293365" cy="14106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what extent does the Supreme Court uphold rights of the citizens?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1598" y="89646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3: Comparative Politics with the USA</a:t>
            </a: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887279"/>
            <a:ext cx="2276873" cy="1280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168020"/>
            <a:ext cx="3447973" cy="2208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29" y="1863181"/>
            <a:ext cx="1993404" cy="1328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589" y="5376878"/>
            <a:ext cx="2432270" cy="1368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339" y="5376878"/>
            <a:ext cx="2085562" cy="138767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0318" y="1205417"/>
            <a:ext cx="2613834" cy="10735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effective has the US constitution been in supporting civil rights in the US?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49589" y="3779797"/>
            <a:ext cx="2282859" cy="187059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should have the most say in the running of the US?  National government or the individual states?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53751" y="4445189"/>
            <a:ext cx="1966464" cy="9352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the US Constitution still fit for purpose?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352751" y="1205417"/>
            <a:ext cx="2259360" cy="9848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 what extent does finance play a part in US elections?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987824" y="2548575"/>
            <a:ext cx="2520280" cy="94418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powerful is the President of the USA?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 taking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Document analysis</a:t>
            </a:r>
          </a:p>
          <a:p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Essay writing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Trips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577305"/>
            <a:ext cx="2970478" cy="228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512" y="4782317"/>
            <a:ext cx="2291904" cy="1526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18856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methods of investigation, study and research involved in Politics are very useful training for a variety of careers, from journalism to personnel management and law to entertainment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Politics teaches you to make informed judgements, to justify your arguments and to write in a concise and logical manner.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Politics develops the intrinsic skills of analysis, evaluation, interpretation and explanation, all of which are highly valued in the modern workplace.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732605"/>
            <a:ext cx="4204725" cy="3153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4349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or above in GCSE English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 Humanities subject.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00201"/>
            <a:ext cx="318135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Props1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1CDB24-BC8B-47D5-A4D8-7CCB8A030DCA}">
  <ds:schemaRefs>
    <ds:schemaRef ds:uri="http://purl.org/dc/elements/1.1/"/>
    <ds:schemaRef ds:uri="http://schemas.microsoft.com/office/2006/metadata/properties"/>
    <ds:schemaRef ds:uri="http://purl.org/dc/terms/"/>
    <ds:schemaRef ds:uri="c111592f-cc7e-4487-a174-9ea6445e247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462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Comic Sans MS</vt:lpstr>
      <vt:lpstr>Office Theme</vt:lpstr>
      <vt:lpstr>Politics A Level</vt:lpstr>
      <vt:lpstr>Why choose Politics at A-level?</vt:lpstr>
      <vt:lpstr>Structure of the course</vt:lpstr>
      <vt:lpstr>PowerPoint Presentation</vt:lpstr>
      <vt:lpstr>PowerPoint Presentation</vt:lpstr>
      <vt:lpstr>PowerPoint Presentation</vt:lpstr>
      <vt:lpstr>Methods of study</vt:lpstr>
      <vt:lpstr>Future career options</vt:lpstr>
      <vt:lpstr>Entry Requirements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Wilson. Patsy</cp:lastModifiedBy>
  <cp:revision>78</cp:revision>
  <cp:lastPrinted>2017-06-22T09:45:38Z</cp:lastPrinted>
  <dcterms:created xsi:type="dcterms:W3CDTF">2009-12-09T09:29:40Z</dcterms:created>
  <dcterms:modified xsi:type="dcterms:W3CDTF">2020-06-10T11:50:29Z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