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2800" y="556644"/>
            <a:ext cx="5264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Art Department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71" y="1466119"/>
            <a:ext cx="433185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Mrs Baker- Head of Art</a:t>
            </a:r>
          </a:p>
          <a:p>
            <a:r>
              <a:rPr lang="en-GB" dirty="0" smtClean="0"/>
              <a:t>Mrs Johnson- Teacher</a:t>
            </a:r>
          </a:p>
          <a:p>
            <a:r>
              <a:rPr lang="en-GB" dirty="0" smtClean="0"/>
              <a:t>Laura Colabuono- Curriculum assistant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6635410" y="196440"/>
            <a:ext cx="1542473" cy="95134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Line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070401" y="919358"/>
            <a:ext cx="1542473" cy="1165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Tone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9120305" y="2013810"/>
            <a:ext cx="1542473" cy="9513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Colour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0146146" y="1001700"/>
            <a:ext cx="2045854" cy="109943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Composition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9467846" y="66964"/>
            <a:ext cx="1542473" cy="95134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Texture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143969" y="1657812"/>
            <a:ext cx="2101233" cy="120195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Perspective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189" y="4669434"/>
            <a:ext cx="2249633" cy="1402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082" y="4419246"/>
            <a:ext cx="1320945" cy="16709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2821" y="3020402"/>
            <a:ext cx="1320945" cy="13150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584" y="3096635"/>
            <a:ext cx="1471612" cy="12313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9093" y="4669434"/>
            <a:ext cx="1862223" cy="14020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7253" y="3108917"/>
            <a:ext cx="1897207" cy="1204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5802" y="2614461"/>
            <a:ext cx="48224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 Art you will learn about the basics of art- we call these the FORMAL ELEMENTS. Learning these will not only help you to draw better, but to also understand art more clearly.</a:t>
            </a:r>
          </a:p>
          <a:p>
            <a:r>
              <a:rPr lang="en-GB" sz="1600" dirty="0" smtClean="0"/>
              <a:t>Art can be produced in many different forms- and at KS3 we will look at different types of art to help to broaden your knowledge and understanding of the art world. </a:t>
            </a:r>
          </a:p>
          <a:p>
            <a:r>
              <a:rPr lang="en-GB" sz="1600" dirty="0" smtClean="0"/>
              <a:t>In yr7 we start by focusing on Tone &amp; Texture, looking closely at Natural form objects. This is followed by a project all about colour, where you will investigate the work of an artist called William Morris and design a repeat pattern for a painting. To end the year we will focus on landscape, drawing real landscapes in the local area.</a:t>
            </a:r>
          </a:p>
          <a:p>
            <a:endParaRPr lang="en-GB" dirty="0" smtClean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5077" y="3066289"/>
            <a:ext cx="955128" cy="144052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744584" y="61544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“</a:t>
            </a:r>
            <a:r>
              <a:rPr lang="en-GB" b="1" dirty="0">
                <a:solidFill>
                  <a:srgbClr val="000000"/>
                </a:solidFill>
              </a:rPr>
              <a:t>Art</a:t>
            </a:r>
            <a:r>
              <a:rPr lang="en-GB" dirty="0">
                <a:solidFill>
                  <a:srgbClr val="000000"/>
                </a:solidFill>
              </a:rPr>
              <a:t> enables us to find ourselves and lose ourselves at the same time.”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4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3741" y="726527"/>
            <a:ext cx="16810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Mrs Baker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73741" y="2770909"/>
            <a:ext cx="98090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Hello, I’m Mrs Baker and I have been a teacher at Bishop Stopford for over 20 years!</a:t>
            </a:r>
          </a:p>
          <a:p>
            <a:r>
              <a:rPr lang="en-GB" dirty="0"/>
              <a:t>M</a:t>
            </a:r>
            <a:r>
              <a:rPr lang="en-GB" dirty="0" smtClean="0"/>
              <a:t>y favourite subject is Art (obviously), I have always drawn, painted and made stuff for as long I can remember, and I find art really relaxing and it helps me to focus. My Favourite artist is a British Artist called John Latham- he uses books in his work and calls his art </a:t>
            </a:r>
            <a:r>
              <a:rPr lang="en-GB" dirty="0" err="1" smtClean="0"/>
              <a:t>skoob</a:t>
            </a:r>
            <a:r>
              <a:rPr lang="en-GB" dirty="0" smtClean="0"/>
              <a:t> art (books backwards).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73741" y="4285896"/>
            <a:ext cx="9530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When you start Bishop I hope you too will find art enjoyable, useful and relaxing.</a:t>
            </a:r>
          </a:p>
          <a:p>
            <a:r>
              <a:rPr lang="en-GB" dirty="0" smtClean="0"/>
              <a:t>It can be hard work, but is always rewarding provided you just try your best.</a:t>
            </a:r>
          </a:p>
          <a:p>
            <a:r>
              <a:rPr lang="en-GB" dirty="0" smtClean="0"/>
              <a:t>My favourite art quotes are by Ralph Waldo Emerson “Every </a:t>
            </a:r>
            <a:r>
              <a:rPr lang="en-GB" b="1" dirty="0"/>
              <a:t>artist</a:t>
            </a:r>
            <a:r>
              <a:rPr lang="en-GB" dirty="0"/>
              <a:t> was first an amateur</a:t>
            </a:r>
            <a:r>
              <a:rPr lang="en-GB" dirty="0" smtClean="0"/>
              <a:t>” </a:t>
            </a:r>
          </a:p>
          <a:p>
            <a:r>
              <a:rPr lang="en-GB" dirty="0" smtClean="0"/>
              <a:t>&amp; Henri Matisse “Creativity takes courage”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549" y="731864"/>
            <a:ext cx="1466210" cy="1566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653211" y="548842"/>
            <a:ext cx="1571788" cy="1927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790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768" y="542147"/>
            <a:ext cx="168101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Mrs Johnson.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87179" y="2973788"/>
            <a:ext cx="7887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Hello, I’m Mrs Johnson, one of the Art teachers you may have at Bishop.</a:t>
            </a:r>
          </a:p>
          <a:p>
            <a:r>
              <a:rPr lang="en-GB" dirty="0" smtClean="0"/>
              <a:t>I love teaching Art, it’s so creative and imaginative.</a:t>
            </a:r>
          </a:p>
          <a:p>
            <a:r>
              <a:rPr lang="en-GB" dirty="0" smtClean="0"/>
              <a:t>I have been teaching at the School for quite a long time! 20 years and have enjoyed being part of this lovely School. You are really fortunate to have been given a place.</a:t>
            </a:r>
          </a:p>
          <a:p>
            <a:r>
              <a:rPr lang="en-GB" dirty="0" smtClean="0"/>
              <a:t>All my children are now grown up and 2 of them are teachers too. It must run in the family!</a:t>
            </a:r>
          </a:p>
          <a:p>
            <a:r>
              <a:rPr lang="en-GB" dirty="0" smtClean="0"/>
              <a:t>I have a dog called Harvey who keeps me busy with walking! And when I do find the time, I like to do something creative like playing the piano or drawing.</a:t>
            </a:r>
          </a:p>
          <a:p>
            <a:r>
              <a:rPr lang="en-GB" dirty="0" smtClean="0"/>
              <a:t>I think you will enjoy Art at Bishop and looking forward to meeting you soon!</a:t>
            </a:r>
            <a:endParaRPr lang="en-GB" dirty="0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670" y="128810"/>
            <a:ext cx="1725432" cy="26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88857" y="552761"/>
            <a:ext cx="2526862" cy="182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36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2" y="324365"/>
            <a:ext cx="791787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2400" b="1" spc="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obo Std" panose="020B0803040709020204" pitchFamily="34" charset="0"/>
              </a:rPr>
              <a:t>Mrs Colabuono</a:t>
            </a:r>
          </a:p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0162" y="1122219"/>
            <a:ext cx="79178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algn="just"/>
            <a:r>
              <a:rPr lang="en-GB" dirty="0" smtClean="0"/>
              <a:t>Hello I am Laura, I am the Expressive Arts Curriculum Assistant. It is a long title but it means that I help out in subjects like Drama, Music and Art, but you will usually find me in the Art rooms. I worked in the Art department at another school so I understand how scary it seems changing schools, however, I can assure you we will do all we can to help you settle in. It is a lovely School. 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I am crazy about craft and I have worked with many different media creating projects in felting, sculpture and printing but I love sculpting, working with pottery and ceramics. We are so lucky at Bishop Stopford we have 2 kilns that we can use to make fantastic art pieces.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 </a:t>
            </a:r>
            <a:r>
              <a:rPr lang="en-GB" dirty="0"/>
              <a:t>love art but I also love taking my dog on walking </a:t>
            </a:r>
            <a:r>
              <a:rPr lang="en-GB" dirty="0" smtClean="0"/>
              <a:t>adventures! I have 2 children, one son at the end of year 10 and one daughter, who will be starting in year 8 in September both at Bishop Stopford. 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We are looking forward to working with you. Don’t forget to let us know what type of Art you enjoy!</a:t>
            </a: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05135">
            <a:off x="8339233" y="281593"/>
            <a:ext cx="2158749" cy="287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4417">
            <a:off x="10067232" y="2098854"/>
            <a:ext cx="1787347" cy="2380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333">
            <a:off x="8745944" y="3946011"/>
            <a:ext cx="2022123" cy="2696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42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1213</TotalTime>
  <Words>662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Hobo Std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>Bishop Stopford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Baker. Julie</dc:creator>
  <cp:lastModifiedBy>Findlay. Emma</cp:lastModifiedBy>
  <cp:revision>30</cp:revision>
  <dcterms:created xsi:type="dcterms:W3CDTF">2020-05-20T09:22:02Z</dcterms:created>
  <dcterms:modified xsi:type="dcterms:W3CDTF">2021-07-01T16:13:07Z</dcterms:modified>
</cp:coreProperties>
</file>