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9"/>
  </p:notesMasterIdLst>
  <p:sldIdLst>
    <p:sldId id="329" r:id="rId2"/>
    <p:sldId id="344" r:id="rId3"/>
    <p:sldId id="257" r:id="rId4"/>
    <p:sldId id="331" r:id="rId5"/>
    <p:sldId id="355" r:id="rId6"/>
    <p:sldId id="341" r:id="rId7"/>
    <p:sldId id="34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B6114-E67D-487A-9D60-178CEA678367}" v="1" dt="2022-09-18T17:34:59.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8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B8DB3763-D965-4979-8CDE-92A21B15C4AC}"/>
    <pc:docChg chg="custSel modSld">
      <pc:chgData name="Shez Coe" userId="33dce8b0-20b7-4564-ba3f-2d1de026c56c" providerId="ADAL" clId="{B8DB3763-D965-4979-8CDE-92A21B15C4AC}" dt="2022-07-18T09:31:46.324" v="7" actId="20577"/>
      <pc:docMkLst>
        <pc:docMk/>
      </pc:docMkLst>
      <pc:sldChg chg="modSp mod">
        <pc:chgData name="Shez Coe" userId="33dce8b0-20b7-4564-ba3f-2d1de026c56c" providerId="ADAL" clId="{B8DB3763-D965-4979-8CDE-92A21B15C4AC}" dt="2022-07-18T09:30:59.352" v="1" actId="20577"/>
        <pc:sldMkLst>
          <pc:docMk/>
          <pc:sldMk cId="4005266219" sldId="257"/>
        </pc:sldMkLst>
        <pc:spChg chg="mod">
          <ac:chgData name="Shez Coe" userId="33dce8b0-20b7-4564-ba3f-2d1de026c56c" providerId="ADAL" clId="{B8DB3763-D965-4979-8CDE-92A21B15C4AC}" dt="2022-07-18T09:30:59.352" v="1" actId="20577"/>
          <ac:spMkLst>
            <pc:docMk/>
            <pc:sldMk cId="4005266219" sldId="257"/>
            <ac:spMk id="6" creationId="{6285BBC4-99A6-429C-B1B7-AF4DFACB0D67}"/>
          </ac:spMkLst>
        </pc:spChg>
      </pc:sldChg>
      <pc:sldChg chg="modSp mod">
        <pc:chgData name="Shez Coe" userId="33dce8b0-20b7-4564-ba3f-2d1de026c56c" providerId="ADAL" clId="{B8DB3763-D965-4979-8CDE-92A21B15C4AC}" dt="2022-07-18T09:31:09.046" v="2" actId="1076"/>
        <pc:sldMkLst>
          <pc:docMk/>
          <pc:sldMk cId="1226688311" sldId="330"/>
        </pc:sldMkLst>
        <pc:spChg chg="mod">
          <ac:chgData name="Shez Coe" userId="33dce8b0-20b7-4564-ba3f-2d1de026c56c" providerId="ADAL" clId="{B8DB3763-D965-4979-8CDE-92A21B15C4AC}" dt="2022-07-18T09:31:09.046" v="2" actId="1076"/>
          <ac:spMkLst>
            <pc:docMk/>
            <pc:sldMk cId="1226688311" sldId="330"/>
            <ac:spMk id="2" creationId="{00000000-0000-0000-0000-000000000000}"/>
          </ac:spMkLst>
        </pc:spChg>
      </pc:sldChg>
      <pc:sldChg chg="modSp mod">
        <pc:chgData name="Shez Coe" userId="33dce8b0-20b7-4564-ba3f-2d1de026c56c" providerId="ADAL" clId="{B8DB3763-D965-4979-8CDE-92A21B15C4AC}" dt="2022-07-18T09:31:29.335" v="4" actId="27636"/>
        <pc:sldMkLst>
          <pc:docMk/>
          <pc:sldMk cId="2969335421" sldId="332"/>
        </pc:sldMkLst>
        <pc:spChg chg="mod">
          <ac:chgData name="Shez Coe" userId="33dce8b0-20b7-4564-ba3f-2d1de026c56c" providerId="ADAL" clId="{B8DB3763-D965-4979-8CDE-92A21B15C4AC}" dt="2022-07-18T09:31:29.335" v="4" actId="27636"/>
          <ac:spMkLst>
            <pc:docMk/>
            <pc:sldMk cId="2969335421" sldId="332"/>
            <ac:spMk id="2" creationId="{F2C9B5ED-9DFD-4A85-A434-56DB78CD87A9}"/>
          </ac:spMkLst>
        </pc:spChg>
      </pc:sldChg>
      <pc:sldChg chg="modSp mod">
        <pc:chgData name="Shez Coe" userId="33dce8b0-20b7-4564-ba3f-2d1de026c56c" providerId="ADAL" clId="{B8DB3763-D965-4979-8CDE-92A21B15C4AC}" dt="2022-07-18T09:31:46.324" v="7" actId="20577"/>
        <pc:sldMkLst>
          <pc:docMk/>
          <pc:sldMk cId="2132616339" sldId="347"/>
        </pc:sldMkLst>
        <pc:spChg chg="mod">
          <ac:chgData name="Shez Coe" userId="33dce8b0-20b7-4564-ba3f-2d1de026c56c" providerId="ADAL" clId="{B8DB3763-D965-4979-8CDE-92A21B15C4AC}" dt="2022-07-18T09:31:46.324" v="7" actId="20577"/>
          <ac:spMkLst>
            <pc:docMk/>
            <pc:sldMk cId="2132616339" sldId="347"/>
            <ac:spMk id="3" creationId="{4EAD805E-7731-41B7-A862-839A158BFBFC}"/>
          </ac:spMkLst>
        </pc:spChg>
      </pc:sldChg>
    </pc:docChg>
  </pc:docChgLst>
  <pc:docChgLst>
    <pc:chgData name="Shez Coe" userId="33dce8b0-20b7-4564-ba3f-2d1de026c56c" providerId="ADAL" clId="{A6A2947C-0F71-4094-82BA-7BCA111397F1}"/>
    <pc:docChg chg="undo custSel addSld delSld modSld modMainMaster">
      <pc:chgData name="Shez Coe" userId="33dce8b0-20b7-4564-ba3f-2d1de026c56c" providerId="ADAL" clId="{A6A2947C-0F71-4094-82BA-7BCA111397F1}" dt="2022-05-27T14:30:04.721" v="80" actId="26606"/>
      <pc:docMkLst>
        <pc:docMk/>
      </pc:docMkLst>
      <pc:sldChg chg="modSp">
        <pc:chgData name="Shez Coe" userId="33dce8b0-20b7-4564-ba3f-2d1de026c56c" providerId="ADAL" clId="{A6A2947C-0F71-4094-82BA-7BCA111397F1}" dt="2022-05-27T11:13:46.440" v="44"/>
        <pc:sldMkLst>
          <pc:docMk/>
          <pc:sldMk cId="959573596" sldId="310"/>
        </pc:sldMkLst>
        <pc:spChg chg="mod">
          <ac:chgData name="Shez Coe" userId="33dce8b0-20b7-4564-ba3f-2d1de026c56c" providerId="ADAL" clId="{A6A2947C-0F71-4094-82BA-7BCA111397F1}" dt="2022-05-27T11:13:46.440" v="44"/>
          <ac:spMkLst>
            <pc:docMk/>
            <pc:sldMk cId="959573596" sldId="310"/>
            <ac:spMk id="2" creationId="{00000000-0000-0000-0000-000000000000}"/>
          </ac:spMkLst>
        </pc:spChg>
        <pc:spChg chg="mod">
          <ac:chgData name="Shez Coe" userId="33dce8b0-20b7-4564-ba3f-2d1de026c56c" providerId="ADAL" clId="{A6A2947C-0F71-4094-82BA-7BCA111397F1}" dt="2022-05-27T11:13:46.440" v="44"/>
          <ac:spMkLst>
            <pc:docMk/>
            <pc:sldMk cId="959573596" sldId="310"/>
            <ac:spMk id="7" creationId="{38A4149D-1BC3-438E-8A52-4C959063BC1D}"/>
          </ac:spMkLst>
        </pc:spChg>
      </pc:sldChg>
      <pc:sldChg chg="modSp">
        <pc:chgData name="Shez Coe" userId="33dce8b0-20b7-4564-ba3f-2d1de026c56c" providerId="ADAL" clId="{A6A2947C-0F71-4094-82BA-7BCA111397F1}" dt="2022-05-27T11:13:46.440" v="44"/>
        <pc:sldMkLst>
          <pc:docMk/>
          <pc:sldMk cId="2476331594" sldId="312"/>
        </pc:sldMkLst>
        <pc:spChg chg="mod">
          <ac:chgData name="Shez Coe" userId="33dce8b0-20b7-4564-ba3f-2d1de026c56c" providerId="ADAL" clId="{A6A2947C-0F71-4094-82BA-7BCA111397F1}" dt="2022-05-27T11:13:46.440" v="44"/>
          <ac:spMkLst>
            <pc:docMk/>
            <pc:sldMk cId="2476331594" sldId="312"/>
            <ac:spMk id="4" creationId="{00000000-0000-0000-0000-000000000000}"/>
          </ac:spMkLst>
        </pc:spChg>
      </pc:sldChg>
      <pc:sldChg chg="modSp">
        <pc:chgData name="Shez Coe" userId="33dce8b0-20b7-4564-ba3f-2d1de026c56c" providerId="ADAL" clId="{A6A2947C-0F71-4094-82BA-7BCA111397F1}" dt="2022-05-27T11:13:46.440" v="44"/>
        <pc:sldMkLst>
          <pc:docMk/>
          <pc:sldMk cId="2383514435" sldId="314"/>
        </pc:sldMkLst>
        <pc:spChg chg="mod">
          <ac:chgData name="Shez Coe" userId="33dce8b0-20b7-4564-ba3f-2d1de026c56c" providerId="ADAL" clId="{A6A2947C-0F71-4094-82BA-7BCA111397F1}" dt="2022-05-27T11:13:46.440" v="44"/>
          <ac:spMkLst>
            <pc:docMk/>
            <pc:sldMk cId="2383514435" sldId="314"/>
            <ac:spMk id="2" creationId="{00000000-0000-0000-0000-000000000000}"/>
          </ac:spMkLst>
        </pc:spChg>
      </pc:sldChg>
      <pc:sldChg chg="modSp mod">
        <pc:chgData name="Shez Coe" userId="33dce8b0-20b7-4564-ba3f-2d1de026c56c" providerId="ADAL" clId="{A6A2947C-0F71-4094-82BA-7BCA111397F1}" dt="2022-05-27T11:13:46.440" v="44"/>
        <pc:sldMkLst>
          <pc:docMk/>
          <pc:sldMk cId="1219213720" sldId="315"/>
        </pc:sldMkLst>
        <pc:spChg chg="mod">
          <ac:chgData name="Shez Coe" userId="33dce8b0-20b7-4564-ba3f-2d1de026c56c" providerId="ADAL" clId="{A6A2947C-0F71-4094-82BA-7BCA111397F1}" dt="2022-05-27T11:13:46.440" v="44"/>
          <ac:spMkLst>
            <pc:docMk/>
            <pc:sldMk cId="1219213720" sldId="315"/>
            <ac:spMk id="2" creationId="{00000000-0000-0000-0000-000000000000}"/>
          </ac:spMkLst>
        </pc:spChg>
        <pc:spChg chg="mod">
          <ac:chgData name="Shez Coe" userId="33dce8b0-20b7-4564-ba3f-2d1de026c56c" providerId="ADAL" clId="{A6A2947C-0F71-4094-82BA-7BCA111397F1}" dt="2022-05-27T11:13:46.440" v="44"/>
          <ac:spMkLst>
            <pc:docMk/>
            <pc:sldMk cId="1219213720" sldId="315"/>
            <ac:spMk id="3" creationId="{00000000-0000-0000-0000-000000000000}"/>
          </ac:spMkLst>
        </pc:spChg>
      </pc:sldChg>
      <pc:sldChg chg="modSp mod">
        <pc:chgData name="Shez Coe" userId="33dce8b0-20b7-4564-ba3f-2d1de026c56c" providerId="ADAL" clId="{A6A2947C-0F71-4094-82BA-7BCA111397F1}" dt="2022-05-27T11:13:46.440" v="44"/>
        <pc:sldMkLst>
          <pc:docMk/>
          <pc:sldMk cId="3192092569" sldId="316"/>
        </pc:sldMkLst>
        <pc:spChg chg="mod">
          <ac:chgData name="Shez Coe" userId="33dce8b0-20b7-4564-ba3f-2d1de026c56c" providerId="ADAL" clId="{A6A2947C-0F71-4094-82BA-7BCA111397F1}" dt="2022-05-27T11:13:46.440" v="44"/>
          <ac:spMkLst>
            <pc:docMk/>
            <pc:sldMk cId="3192092569" sldId="316"/>
            <ac:spMk id="2" creationId="{00000000-0000-0000-0000-000000000000}"/>
          </ac:spMkLst>
        </pc:spChg>
        <pc:spChg chg="mod">
          <ac:chgData name="Shez Coe" userId="33dce8b0-20b7-4564-ba3f-2d1de026c56c" providerId="ADAL" clId="{A6A2947C-0F71-4094-82BA-7BCA111397F1}" dt="2022-05-27T11:13:35.745" v="40" actId="27636"/>
          <ac:spMkLst>
            <pc:docMk/>
            <pc:sldMk cId="3192092569" sldId="316"/>
            <ac:spMk id="3" creationId="{00000000-0000-0000-0000-000000000000}"/>
          </ac:spMkLst>
        </pc:spChg>
      </pc:sldChg>
      <pc:sldChg chg="addSp delSp modSp mod setBg setFolMasterObjs modClrScheme setClrOvrMap chgLayout">
        <pc:chgData name="Shez Coe" userId="33dce8b0-20b7-4564-ba3f-2d1de026c56c" providerId="ADAL" clId="{A6A2947C-0F71-4094-82BA-7BCA111397F1}" dt="2022-05-27T11:14:40.941" v="60" actId="20577"/>
        <pc:sldMkLst>
          <pc:docMk/>
          <pc:sldMk cId="360740806" sldId="329"/>
        </pc:sldMkLst>
        <pc:spChg chg="mod ord">
          <ac:chgData name="Shez Coe" userId="33dce8b0-20b7-4564-ba3f-2d1de026c56c" providerId="ADAL" clId="{A6A2947C-0F71-4094-82BA-7BCA111397F1}" dt="2022-05-27T11:14:35.280" v="58" actId="26606"/>
          <ac:spMkLst>
            <pc:docMk/>
            <pc:sldMk cId="360740806" sldId="329"/>
            <ac:spMk id="2" creationId="{3EB9D03F-695A-4D0C-A3AB-CE4346C48D21}"/>
          </ac:spMkLst>
        </pc:spChg>
        <pc:spChg chg="mod ord">
          <ac:chgData name="Shez Coe" userId="33dce8b0-20b7-4564-ba3f-2d1de026c56c" providerId="ADAL" clId="{A6A2947C-0F71-4094-82BA-7BCA111397F1}" dt="2022-05-27T11:14:40.941" v="60" actId="20577"/>
          <ac:spMkLst>
            <pc:docMk/>
            <pc:sldMk cId="360740806" sldId="329"/>
            <ac:spMk id="3" creationId="{8638EECA-E21F-4888-AF23-28AB60DABF02}"/>
          </ac:spMkLst>
        </pc:spChg>
        <pc:spChg chg="add del mod">
          <ac:chgData name="Shez Coe" userId="33dce8b0-20b7-4564-ba3f-2d1de026c56c" providerId="ADAL" clId="{A6A2947C-0F71-4094-82BA-7BCA111397F1}" dt="2022-05-27T11:12:24.734" v="10" actId="6264"/>
          <ac:spMkLst>
            <pc:docMk/>
            <pc:sldMk cId="360740806" sldId="329"/>
            <ac:spMk id="4" creationId="{71E39B1B-069F-447C-AA11-4E4C843AD74D}"/>
          </ac:spMkLst>
        </pc:spChg>
        <pc:spChg chg="add del mod">
          <ac:chgData name="Shez Coe" userId="33dce8b0-20b7-4564-ba3f-2d1de026c56c" providerId="ADAL" clId="{A6A2947C-0F71-4094-82BA-7BCA111397F1}" dt="2022-05-27T11:12:24.734" v="10" actId="6264"/>
          <ac:spMkLst>
            <pc:docMk/>
            <pc:sldMk cId="360740806" sldId="329"/>
            <ac:spMk id="5" creationId="{B755B5F9-97AA-4F06-B7CC-8A0B34BE48CA}"/>
          </ac:spMkLst>
        </pc:spChg>
        <pc:spChg chg="add del mod ord">
          <ac:chgData name="Shez Coe" userId="33dce8b0-20b7-4564-ba3f-2d1de026c56c" providerId="ADAL" clId="{A6A2947C-0F71-4094-82BA-7BCA111397F1}" dt="2022-05-27T11:12:24.734" v="10" actId="6264"/>
          <ac:spMkLst>
            <pc:docMk/>
            <pc:sldMk cId="360740806" sldId="329"/>
            <ac:spMk id="6" creationId="{B65ED3D7-99E4-4C6A-971E-7EA7237F072C}"/>
          </ac:spMkLst>
        </pc:spChg>
        <pc:spChg chg="add del mod ord">
          <ac:chgData name="Shez Coe" userId="33dce8b0-20b7-4564-ba3f-2d1de026c56c" providerId="ADAL" clId="{A6A2947C-0F71-4094-82BA-7BCA111397F1}" dt="2022-05-27T11:12:24.734" v="10" actId="6264"/>
          <ac:spMkLst>
            <pc:docMk/>
            <pc:sldMk cId="360740806" sldId="329"/>
            <ac:spMk id="7" creationId="{04200690-DC1B-4D81-BC37-9236135108C5}"/>
          </ac:spMkLst>
        </pc:spChg>
        <pc:spChg chg="add del mod">
          <ac:chgData name="Shez Coe" userId="33dce8b0-20b7-4564-ba3f-2d1de026c56c" providerId="ADAL" clId="{A6A2947C-0F71-4094-82BA-7BCA111397F1}" dt="2022-05-27T11:12:01.082" v="1" actId="26606"/>
          <ac:spMkLst>
            <pc:docMk/>
            <pc:sldMk cId="360740806" sldId="329"/>
            <ac:spMk id="8" creationId="{C42BB375-9ED3-CD68-508A-97D93BEC7765}"/>
          </ac:spMkLst>
        </pc:spChg>
        <pc:spChg chg="add del mod ord">
          <ac:chgData name="Shez Coe" userId="33dce8b0-20b7-4564-ba3f-2d1de026c56c" providerId="ADAL" clId="{A6A2947C-0F71-4094-82BA-7BCA111397F1}" dt="2022-05-27T11:12:24.734" v="10" actId="6264"/>
          <ac:spMkLst>
            <pc:docMk/>
            <pc:sldMk cId="360740806" sldId="329"/>
            <ac:spMk id="9" creationId="{0A3432DA-7D4C-418B-B01F-830362D9BD20}"/>
          </ac:spMkLst>
        </pc:spChg>
        <pc:spChg chg="add del mod">
          <ac:chgData name="Shez Coe" userId="33dce8b0-20b7-4564-ba3f-2d1de026c56c" providerId="ADAL" clId="{A6A2947C-0F71-4094-82BA-7BCA111397F1}" dt="2022-05-27T11:12:01.627" v="3" actId="26606"/>
          <ac:spMkLst>
            <pc:docMk/>
            <pc:sldMk cId="360740806" sldId="329"/>
            <ac:spMk id="10" creationId="{633E98FE-68B0-4CD4-DCBD-D98C26ABEE38}"/>
          </ac:spMkLst>
        </pc:spChg>
        <pc:spChg chg="add del mod">
          <ac:chgData name="Shez Coe" userId="33dce8b0-20b7-4564-ba3f-2d1de026c56c" providerId="ADAL" clId="{A6A2947C-0F71-4094-82BA-7BCA111397F1}" dt="2022-05-27T11:12:24.278" v="9" actId="6264"/>
          <ac:spMkLst>
            <pc:docMk/>
            <pc:sldMk cId="360740806" sldId="329"/>
            <ac:spMk id="11" creationId="{BDD3C97B-5F0D-4212-AF3C-D32BD267D3C6}"/>
          </ac:spMkLst>
        </pc:spChg>
        <pc:spChg chg="add del mod">
          <ac:chgData name="Shez Coe" userId="33dce8b0-20b7-4564-ba3f-2d1de026c56c" providerId="ADAL" clId="{A6A2947C-0F71-4094-82BA-7BCA111397F1}" dt="2022-05-27T11:12:25.201" v="11" actId="26606"/>
          <ac:spMkLst>
            <pc:docMk/>
            <pc:sldMk cId="360740806" sldId="329"/>
            <ac:spMk id="12" creationId="{2AA29285-99F8-60BF-C098-F7FB6F856DE7}"/>
          </ac:spMkLst>
        </pc:spChg>
        <pc:spChg chg="add del mod">
          <ac:chgData name="Shez Coe" userId="33dce8b0-20b7-4564-ba3f-2d1de026c56c" providerId="ADAL" clId="{A6A2947C-0F71-4094-82BA-7BCA111397F1}" dt="2022-05-27T11:12:25.201" v="11" actId="26606"/>
          <ac:spMkLst>
            <pc:docMk/>
            <pc:sldMk cId="360740806" sldId="329"/>
            <ac:spMk id="13" creationId="{6CE51BF2-D908-A668-EA8C-E14520E19F0E}"/>
          </ac:spMkLst>
        </pc:spChg>
        <pc:spChg chg="add del mod">
          <ac:chgData name="Shez Coe" userId="33dce8b0-20b7-4564-ba3f-2d1de026c56c" providerId="ADAL" clId="{A6A2947C-0F71-4094-82BA-7BCA111397F1}" dt="2022-05-27T11:12:25.201" v="11" actId="26606"/>
          <ac:spMkLst>
            <pc:docMk/>
            <pc:sldMk cId="360740806" sldId="329"/>
            <ac:spMk id="14" creationId="{6DECE4CB-2F64-3A6D-B48B-5DCC444C38F7}"/>
          </ac:spMkLst>
        </pc:spChg>
        <pc:spChg chg="add del mod">
          <ac:chgData name="Shez Coe" userId="33dce8b0-20b7-4564-ba3f-2d1de026c56c" providerId="ADAL" clId="{A6A2947C-0F71-4094-82BA-7BCA111397F1}" dt="2022-05-27T11:12:24.278" v="9" actId="6264"/>
          <ac:spMkLst>
            <pc:docMk/>
            <pc:sldMk cId="360740806" sldId="329"/>
            <ac:spMk id="15" creationId="{05480289-0C4A-484B-BF2A-6E8507F78204}"/>
          </ac:spMkLst>
        </pc:spChg>
        <pc:spChg chg="add del mod ord">
          <ac:chgData name="Shez Coe" userId="33dce8b0-20b7-4564-ba3f-2d1de026c56c" providerId="ADAL" clId="{A6A2947C-0F71-4094-82BA-7BCA111397F1}" dt="2022-05-27T11:12:24.278" v="9" actId="6264"/>
          <ac:spMkLst>
            <pc:docMk/>
            <pc:sldMk cId="360740806" sldId="329"/>
            <ac:spMk id="16" creationId="{6D3DDE04-B1B8-479C-B3B3-29A3A642F98B}"/>
          </ac:spMkLst>
        </pc:spChg>
        <pc:spChg chg="add del mod ord">
          <ac:chgData name="Shez Coe" userId="33dce8b0-20b7-4564-ba3f-2d1de026c56c" providerId="ADAL" clId="{A6A2947C-0F71-4094-82BA-7BCA111397F1}" dt="2022-05-27T11:12:24.278" v="9" actId="6264"/>
          <ac:spMkLst>
            <pc:docMk/>
            <pc:sldMk cId="360740806" sldId="329"/>
            <ac:spMk id="17" creationId="{014ACC99-A85A-4B39-AAB6-ACB276508D7A}"/>
          </ac:spMkLst>
        </pc:spChg>
        <pc:spChg chg="add del mod ord">
          <ac:chgData name="Shez Coe" userId="33dce8b0-20b7-4564-ba3f-2d1de026c56c" providerId="ADAL" clId="{A6A2947C-0F71-4094-82BA-7BCA111397F1}" dt="2022-05-27T11:12:24.278" v="9" actId="6264"/>
          <ac:spMkLst>
            <pc:docMk/>
            <pc:sldMk cId="360740806" sldId="329"/>
            <ac:spMk id="18" creationId="{4A964AE9-1A2C-43CD-BE86-062DCCFD29E8}"/>
          </ac:spMkLst>
        </pc:spChg>
        <pc:spChg chg="add">
          <ac:chgData name="Shez Coe" userId="33dce8b0-20b7-4564-ba3f-2d1de026c56c" providerId="ADAL" clId="{A6A2947C-0F71-4094-82BA-7BCA111397F1}" dt="2022-05-27T11:14:35.280" v="58" actId="26606"/>
          <ac:spMkLst>
            <pc:docMk/>
            <pc:sldMk cId="360740806" sldId="329"/>
            <ac:spMk id="20" creationId="{DE27238C-8EAF-4098-86E6-7723B7DAE601}"/>
          </ac:spMkLst>
        </pc:spChg>
        <pc:spChg chg="add">
          <ac:chgData name="Shez Coe" userId="33dce8b0-20b7-4564-ba3f-2d1de026c56c" providerId="ADAL" clId="{A6A2947C-0F71-4094-82BA-7BCA111397F1}" dt="2022-05-27T11:14:35.280" v="58" actId="26606"/>
          <ac:spMkLst>
            <pc:docMk/>
            <pc:sldMk cId="360740806" sldId="329"/>
            <ac:spMk id="22" creationId="{992F97B1-1891-4FCC-9E5F-BA97EDB48F89}"/>
          </ac:spMkLst>
        </pc:spChg>
        <pc:spChg chg="add">
          <ac:chgData name="Shez Coe" userId="33dce8b0-20b7-4564-ba3f-2d1de026c56c" providerId="ADAL" clId="{A6A2947C-0F71-4094-82BA-7BCA111397F1}" dt="2022-05-27T11:14:35.280" v="58" actId="26606"/>
          <ac:spMkLst>
            <pc:docMk/>
            <pc:sldMk cId="360740806" sldId="329"/>
            <ac:spMk id="23" creationId="{4FA533C5-33E3-4611-AF9F-72811D8B26A6}"/>
          </ac:spMkLst>
        </pc:spChg>
        <pc:spChg chg="add">
          <ac:chgData name="Shez Coe" userId="33dce8b0-20b7-4564-ba3f-2d1de026c56c" providerId="ADAL" clId="{A6A2947C-0F71-4094-82BA-7BCA111397F1}" dt="2022-05-27T11:14:35.280" v="58" actId="26606"/>
          <ac:spMkLst>
            <pc:docMk/>
            <pc:sldMk cId="360740806" sldId="329"/>
            <ac:spMk id="24" creationId="{78C6C821-FEE1-4EB6-9590-C021440C77DE}"/>
          </ac:spMkLst>
        </pc:spChg>
        <pc:spChg chg="add">
          <ac:chgData name="Shez Coe" userId="33dce8b0-20b7-4564-ba3f-2d1de026c56c" providerId="ADAL" clId="{A6A2947C-0F71-4094-82BA-7BCA111397F1}" dt="2022-05-27T11:14:35.280" v="58" actId="26606"/>
          <ac:spMkLst>
            <pc:docMk/>
            <pc:sldMk cId="360740806" sldId="329"/>
            <ac:spMk id="26" creationId="{B61A74B3-E247-44D4-8C48-FAE8E2056401}"/>
          </ac:spMkLst>
        </pc:spChg>
        <pc:spChg chg="add">
          <ac:chgData name="Shez Coe" userId="33dce8b0-20b7-4564-ba3f-2d1de026c56c" providerId="ADAL" clId="{A6A2947C-0F71-4094-82BA-7BCA111397F1}" dt="2022-05-27T11:14:35.280" v="58" actId="26606"/>
          <ac:spMkLst>
            <pc:docMk/>
            <pc:sldMk cId="360740806" sldId="329"/>
            <ac:spMk id="28" creationId="{87F0FDC4-AD8C-47D9-9131-623C98ADB0AE}"/>
          </ac:spMkLst>
        </pc:spChg>
        <pc:picChg chg="add">
          <ac:chgData name="Shez Coe" userId="33dce8b0-20b7-4564-ba3f-2d1de026c56c" providerId="ADAL" clId="{A6A2947C-0F71-4094-82BA-7BCA111397F1}" dt="2022-05-27T11:14:35.280" v="58" actId="26606"/>
          <ac:picMkLst>
            <pc:docMk/>
            <pc:sldMk cId="360740806" sldId="329"/>
            <ac:picMk id="19" creationId="{91B28F63-CF00-448F-B141-FE33C33B1891}"/>
          </ac:picMkLst>
        </pc:picChg>
        <pc:picChg chg="add">
          <ac:chgData name="Shez Coe" userId="33dce8b0-20b7-4564-ba3f-2d1de026c56c" providerId="ADAL" clId="{A6A2947C-0F71-4094-82BA-7BCA111397F1}" dt="2022-05-27T11:14:35.280" v="58" actId="26606"/>
          <ac:picMkLst>
            <pc:docMk/>
            <pc:sldMk cId="360740806" sldId="329"/>
            <ac:picMk id="21" creationId="{2AE609E2-8522-44E4-9077-980E5BCF3E14}"/>
          </ac:picMkLst>
        </pc:picChg>
        <pc:picChg chg="add">
          <ac:chgData name="Shez Coe" userId="33dce8b0-20b7-4564-ba3f-2d1de026c56c" providerId="ADAL" clId="{A6A2947C-0F71-4094-82BA-7BCA111397F1}" dt="2022-05-27T11:14:35.280" v="58" actId="26606"/>
          <ac:picMkLst>
            <pc:docMk/>
            <pc:sldMk cId="360740806" sldId="329"/>
            <ac:picMk id="25" creationId="{8949AD42-25FD-4C3D-9EEE-B7FEC5809988}"/>
          </ac:picMkLst>
        </pc:picChg>
        <pc:picChg chg="add">
          <ac:chgData name="Shez Coe" userId="33dce8b0-20b7-4564-ba3f-2d1de026c56c" providerId="ADAL" clId="{A6A2947C-0F71-4094-82BA-7BCA111397F1}" dt="2022-05-27T11:14:35.280" v="58" actId="26606"/>
          <ac:picMkLst>
            <pc:docMk/>
            <pc:sldMk cId="360740806" sldId="329"/>
            <ac:picMk id="27" creationId="{6AC7D913-60B7-4603-881B-831DA5D3A940}"/>
          </ac:picMkLst>
        </pc:picChg>
      </pc:sldChg>
      <pc:sldChg chg="modSp mod">
        <pc:chgData name="Shez Coe" userId="33dce8b0-20b7-4564-ba3f-2d1de026c56c" providerId="ADAL" clId="{A6A2947C-0F71-4094-82BA-7BCA111397F1}" dt="2022-05-27T12:57:50.869" v="62" actId="1076"/>
        <pc:sldMkLst>
          <pc:docMk/>
          <pc:sldMk cId="1226688311" sldId="330"/>
        </pc:sldMkLst>
        <pc:spChg chg="mod">
          <ac:chgData name="Shez Coe" userId="33dce8b0-20b7-4564-ba3f-2d1de026c56c" providerId="ADAL" clId="{A6A2947C-0F71-4094-82BA-7BCA111397F1}" dt="2022-05-27T12:57:50.869" v="62" actId="1076"/>
          <ac:spMkLst>
            <pc:docMk/>
            <pc:sldMk cId="1226688311" sldId="330"/>
            <ac:spMk id="2" creationId="{00000000-0000-0000-0000-000000000000}"/>
          </ac:spMkLst>
        </pc:spChg>
      </pc:sldChg>
      <pc:sldChg chg="addSp modSp mod setBg setFolMasterObjs setClrOvrMap">
        <pc:chgData name="Shez Coe" userId="33dce8b0-20b7-4564-ba3f-2d1de026c56c" providerId="ADAL" clId="{A6A2947C-0F71-4094-82BA-7BCA111397F1}" dt="2022-05-27T12:58:36.650" v="72" actId="26606"/>
        <pc:sldMkLst>
          <pc:docMk/>
          <pc:sldMk cId="1815379360" sldId="331"/>
        </pc:sldMkLst>
        <pc:spChg chg="mod">
          <ac:chgData name="Shez Coe" userId="33dce8b0-20b7-4564-ba3f-2d1de026c56c" providerId="ADAL" clId="{A6A2947C-0F71-4094-82BA-7BCA111397F1}" dt="2022-05-27T12:58:36.650" v="72" actId="26606"/>
          <ac:spMkLst>
            <pc:docMk/>
            <pc:sldMk cId="1815379360" sldId="331"/>
            <ac:spMk id="2" creationId="{175E1911-0C2D-4D06-8B89-A7E13C14CC51}"/>
          </ac:spMkLst>
        </pc:spChg>
        <pc:spChg chg="add">
          <ac:chgData name="Shez Coe" userId="33dce8b0-20b7-4564-ba3f-2d1de026c56c" providerId="ADAL" clId="{A6A2947C-0F71-4094-82BA-7BCA111397F1}" dt="2022-05-27T12:58:36.650" v="72" actId="26606"/>
          <ac:spMkLst>
            <pc:docMk/>
            <pc:sldMk cId="1815379360" sldId="331"/>
            <ac:spMk id="10" creationId="{4E78424C-6FD0-41F8-9CAA-5DC19C42359F}"/>
          </ac:spMkLst>
        </pc:spChg>
        <pc:spChg chg="add">
          <ac:chgData name="Shez Coe" userId="33dce8b0-20b7-4564-ba3f-2d1de026c56c" providerId="ADAL" clId="{A6A2947C-0F71-4094-82BA-7BCA111397F1}" dt="2022-05-27T12:58:36.650" v="72" actId="26606"/>
          <ac:spMkLst>
            <pc:docMk/>
            <pc:sldMk cId="1815379360" sldId="331"/>
            <ac:spMk id="12" creationId="{DD136760-57DC-4301-8BEA-B71AD2D13905}"/>
          </ac:spMkLst>
        </pc:spChg>
        <pc:spChg chg="add">
          <ac:chgData name="Shez Coe" userId="33dce8b0-20b7-4564-ba3f-2d1de026c56c" providerId="ADAL" clId="{A6A2947C-0F71-4094-82BA-7BCA111397F1}" dt="2022-05-27T12:58:36.650" v="72" actId="26606"/>
          <ac:spMkLst>
            <pc:docMk/>
            <pc:sldMk cId="1815379360" sldId="331"/>
            <ac:spMk id="14" creationId="{BDC58DEA-1307-4F44-AD47-E613D8B76A89}"/>
          </ac:spMkLst>
        </pc:spChg>
        <pc:spChg chg="add">
          <ac:chgData name="Shez Coe" userId="33dce8b0-20b7-4564-ba3f-2d1de026c56c" providerId="ADAL" clId="{A6A2947C-0F71-4094-82BA-7BCA111397F1}" dt="2022-05-27T12:58:36.650" v="72" actId="26606"/>
          <ac:spMkLst>
            <pc:docMk/>
            <pc:sldMk cId="1815379360" sldId="331"/>
            <ac:spMk id="16" creationId="{C99B912D-1E4B-42AF-A2BE-CFEFEC916EE7}"/>
          </ac:spMkLst>
        </pc:spChg>
        <pc:graphicFrameChg chg="mod modGraphic">
          <ac:chgData name="Shez Coe" userId="33dce8b0-20b7-4564-ba3f-2d1de026c56c" providerId="ADAL" clId="{A6A2947C-0F71-4094-82BA-7BCA111397F1}" dt="2022-05-27T12:58:36.650" v="72" actId="26606"/>
          <ac:graphicFrameMkLst>
            <pc:docMk/>
            <pc:sldMk cId="1815379360" sldId="331"/>
            <ac:graphicFrameMk id="5" creationId="{66A1D6B9-5FBC-473A-B205-BB61109EC318}"/>
          </ac:graphicFrameMkLst>
        </pc:graphicFrameChg>
      </pc:sldChg>
      <pc:sldChg chg="modSp mod">
        <pc:chgData name="Shez Coe" userId="33dce8b0-20b7-4564-ba3f-2d1de026c56c" providerId="ADAL" clId="{A6A2947C-0F71-4094-82BA-7BCA111397F1}" dt="2022-05-27T11:13:46.440" v="44"/>
        <pc:sldMkLst>
          <pc:docMk/>
          <pc:sldMk cId="2969335421" sldId="332"/>
        </pc:sldMkLst>
        <pc:spChg chg="mod">
          <ac:chgData name="Shez Coe" userId="33dce8b0-20b7-4564-ba3f-2d1de026c56c" providerId="ADAL" clId="{A6A2947C-0F71-4094-82BA-7BCA111397F1}" dt="2022-05-27T11:13:46.440" v="44"/>
          <ac:spMkLst>
            <pc:docMk/>
            <pc:sldMk cId="2969335421" sldId="332"/>
            <ac:spMk id="2" creationId="{F2C9B5ED-9DFD-4A85-A434-56DB78CD87A9}"/>
          </ac:spMkLst>
        </pc:spChg>
        <pc:spChg chg="mod">
          <ac:chgData name="Shez Coe" userId="33dce8b0-20b7-4564-ba3f-2d1de026c56c" providerId="ADAL" clId="{A6A2947C-0F71-4094-82BA-7BCA111397F1}" dt="2022-05-27T11:13:46.440" v="44"/>
          <ac:spMkLst>
            <pc:docMk/>
            <pc:sldMk cId="2969335421" sldId="332"/>
            <ac:spMk id="7" creationId="{56451B70-C084-463F-8AF6-5A351B4E6343}"/>
          </ac:spMkLst>
        </pc:spChg>
      </pc:sldChg>
      <pc:sldChg chg="modSp mod">
        <pc:chgData name="Shez Coe" userId="33dce8b0-20b7-4564-ba3f-2d1de026c56c" providerId="ADAL" clId="{A6A2947C-0F71-4094-82BA-7BCA111397F1}" dt="2022-05-27T11:13:46.840" v="46" actId="27636"/>
        <pc:sldMkLst>
          <pc:docMk/>
          <pc:sldMk cId="2749697945" sldId="333"/>
        </pc:sldMkLst>
        <pc:spChg chg="mod">
          <ac:chgData name="Shez Coe" userId="33dce8b0-20b7-4564-ba3f-2d1de026c56c" providerId="ADAL" clId="{A6A2947C-0F71-4094-82BA-7BCA111397F1}" dt="2022-05-27T11:13:46.840" v="46" actId="27636"/>
          <ac:spMkLst>
            <pc:docMk/>
            <pc:sldMk cId="2749697945" sldId="333"/>
            <ac:spMk id="2" creationId="{373A688E-2B48-4521-980B-6AD22049FCA0}"/>
          </ac:spMkLst>
        </pc:spChg>
        <pc:spChg chg="mod">
          <ac:chgData name="Shez Coe" userId="33dce8b0-20b7-4564-ba3f-2d1de026c56c" providerId="ADAL" clId="{A6A2947C-0F71-4094-82BA-7BCA111397F1}" dt="2022-05-27T11:13:46.838" v="45" actId="27636"/>
          <ac:spMkLst>
            <pc:docMk/>
            <pc:sldMk cId="2749697945" sldId="333"/>
            <ac:spMk id="5" creationId="{373A688E-2B48-4521-980B-6AD22049FCA0}"/>
          </ac:spMkLst>
        </pc:spChg>
      </pc:sldChg>
      <pc:sldChg chg="modSp">
        <pc:chgData name="Shez Coe" userId="33dce8b0-20b7-4564-ba3f-2d1de026c56c" providerId="ADAL" clId="{A6A2947C-0F71-4094-82BA-7BCA111397F1}" dt="2022-05-27T11:13:46.440" v="44"/>
        <pc:sldMkLst>
          <pc:docMk/>
          <pc:sldMk cId="195090059" sldId="334"/>
        </pc:sldMkLst>
        <pc:spChg chg="mod">
          <ac:chgData name="Shez Coe" userId="33dce8b0-20b7-4564-ba3f-2d1de026c56c" providerId="ADAL" clId="{A6A2947C-0F71-4094-82BA-7BCA111397F1}" dt="2022-05-27T11:13:46.440" v="44"/>
          <ac:spMkLst>
            <pc:docMk/>
            <pc:sldMk cId="195090059" sldId="334"/>
            <ac:spMk id="2" creationId="{DC3EF289-C00D-4441-93E9-3910DD27018D}"/>
          </ac:spMkLst>
        </pc:spChg>
      </pc:sldChg>
      <pc:sldChg chg="modSp mod">
        <pc:chgData name="Shez Coe" userId="33dce8b0-20b7-4564-ba3f-2d1de026c56c" providerId="ADAL" clId="{A6A2947C-0F71-4094-82BA-7BCA111397F1}" dt="2022-05-27T11:12:34.594" v="24"/>
        <pc:sldMkLst>
          <pc:docMk/>
          <pc:sldMk cId="1647907392" sldId="335"/>
        </pc:sldMkLst>
        <pc:spChg chg="mod">
          <ac:chgData name="Shez Coe" userId="33dce8b0-20b7-4564-ba3f-2d1de026c56c" providerId="ADAL" clId="{A6A2947C-0F71-4094-82BA-7BCA111397F1}" dt="2022-05-27T11:12:34.594" v="24"/>
          <ac:spMkLst>
            <pc:docMk/>
            <pc:sldMk cId="1647907392" sldId="335"/>
            <ac:spMk id="2" creationId="{A01070E4-B56C-462F-9D0F-0D8F94A62D30}"/>
          </ac:spMkLst>
        </pc:spChg>
      </pc:sldChg>
      <pc:sldChg chg="modSp mod">
        <pc:chgData name="Shez Coe" userId="33dce8b0-20b7-4564-ba3f-2d1de026c56c" providerId="ADAL" clId="{A6A2947C-0F71-4094-82BA-7BCA111397F1}" dt="2022-05-27T11:13:35.728" v="37" actId="27636"/>
        <pc:sldMkLst>
          <pc:docMk/>
          <pc:sldMk cId="2392356058" sldId="336"/>
        </pc:sldMkLst>
        <pc:spChg chg="mod">
          <ac:chgData name="Shez Coe" userId="33dce8b0-20b7-4564-ba3f-2d1de026c56c" providerId="ADAL" clId="{A6A2947C-0F71-4094-82BA-7BCA111397F1}" dt="2022-05-27T11:13:35.728" v="37" actId="27636"/>
          <ac:spMkLst>
            <pc:docMk/>
            <pc:sldMk cId="2392356058" sldId="336"/>
            <ac:spMk id="3" creationId="{D4869C02-5A79-490F-A306-171311468D82}"/>
          </ac:spMkLst>
        </pc:spChg>
      </pc:sldChg>
      <pc:sldChg chg="modSp">
        <pc:chgData name="Shez Coe" userId="33dce8b0-20b7-4564-ba3f-2d1de026c56c" providerId="ADAL" clId="{A6A2947C-0F71-4094-82BA-7BCA111397F1}" dt="2022-05-27T11:13:46.440" v="44"/>
        <pc:sldMkLst>
          <pc:docMk/>
          <pc:sldMk cId="2423858200" sldId="340"/>
        </pc:sldMkLst>
        <pc:spChg chg="mod">
          <ac:chgData name="Shez Coe" userId="33dce8b0-20b7-4564-ba3f-2d1de026c56c" providerId="ADAL" clId="{A6A2947C-0F71-4094-82BA-7BCA111397F1}" dt="2022-05-27T11:13:46.440" v="44"/>
          <ac:spMkLst>
            <pc:docMk/>
            <pc:sldMk cId="2423858200" sldId="340"/>
            <ac:spMk id="3" creationId="{382684E8-9BDE-4443-A7A4-29C9D3A0EB48}"/>
          </ac:spMkLst>
        </pc:spChg>
      </pc:sldChg>
      <pc:sldChg chg="modSp mod">
        <pc:chgData name="Shez Coe" userId="33dce8b0-20b7-4564-ba3f-2d1de026c56c" providerId="ADAL" clId="{A6A2947C-0F71-4094-82BA-7BCA111397F1}" dt="2022-05-27T11:13:35.753" v="42" actId="27636"/>
        <pc:sldMkLst>
          <pc:docMk/>
          <pc:sldMk cId="616240646" sldId="341"/>
        </pc:sldMkLst>
        <pc:spChg chg="mod">
          <ac:chgData name="Shez Coe" userId="33dce8b0-20b7-4564-ba3f-2d1de026c56c" providerId="ADAL" clId="{A6A2947C-0F71-4094-82BA-7BCA111397F1}" dt="2022-05-27T11:13:35.753" v="42" actId="27636"/>
          <ac:spMkLst>
            <pc:docMk/>
            <pc:sldMk cId="616240646" sldId="341"/>
            <ac:spMk id="3" creationId="{E928ACEE-5437-4E77-8A16-481ED8142D0F}"/>
          </ac:spMkLst>
        </pc:spChg>
      </pc:sldChg>
      <pc:sldChg chg="modSp">
        <pc:chgData name="Shez Coe" userId="33dce8b0-20b7-4564-ba3f-2d1de026c56c" providerId="ADAL" clId="{A6A2947C-0F71-4094-82BA-7BCA111397F1}" dt="2022-05-27T11:13:46.440" v="44"/>
        <pc:sldMkLst>
          <pc:docMk/>
          <pc:sldMk cId="2626576885" sldId="342"/>
        </pc:sldMkLst>
        <pc:spChg chg="mod">
          <ac:chgData name="Shez Coe" userId="33dce8b0-20b7-4564-ba3f-2d1de026c56c" providerId="ADAL" clId="{A6A2947C-0F71-4094-82BA-7BCA111397F1}" dt="2022-05-27T11:13:46.440" v="44"/>
          <ac:spMkLst>
            <pc:docMk/>
            <pc:sldMk cId="2626576885" sldId="342"/>
            <ac:spMk id="9" creationId="{A882E2F3-2521-43D8-A846-8553A79E0F1A}"/>
          </ac:spMkLst>
        </pc:spChg>
      </pc:sldChg>
      <pc:sldChg chg="modSp mod">
        <pc:chgData name="Shez Coe" userId="33dce8b0-20b7-4564-ba3f-2d1de026c56c" providerId="ADAL" clId="{A6A2947C-0F71-4094-82BA-7BCA111397F1}" dt="2022-05-27T11:13:46.440" v="44"/>
        <pc:sldMkLst>
          <pc:docMk/>
          <pc:sldMk cId="4070911889" sldId="343"/>
        </pc:sldMkLst>
        <pc:spChg chg="mod">
          <ac:chgData name="Shez Coe" userId="33dce8b0-20b7-4564-ba3f-2d1de026c56c" providerId="ADAL" clId="{A6A2947C-0F71-4094-82BA-7BCA111397F1}" dt="2022-05-27T11:13:46.440" v="44"/>
          <ac:spMkLst>
            <pc:docMk/>
            <pc:sldMk cId="4070911889" sldId="343"/>
            <ac:spMk id="2" creationId="{00000000-0000-0000-0000-000000000000}"/>
          </ac:spMkLst>
        </pc:spChg>
      </pc:sldChg>
      <pc:sldChg chg="modSp mod">
        <pc:chgData name="Shez Coe" userId="33dce8b0-20b7-4564-ba3f-2d1de026c56c" providerId="ADAL" clId="{A6A2947C-0F71-4094-82BA-7BCA111397F1}" dt="2022-05-27T11:13:58.270" v="52" actId="20577"/>
        <pc:sldMkLst>
          <pc:docMk/>
          <pc:sldMk cId="1549940195" sldId="344"/>
        </pc:sldMkLst>
        <pc:spChg chg="mod">
          <ac:chgData name="Shez Coe" userId="33dce8b0-20b7-4564-ba3f-2d1de026c56c" providerId="ADAL" clId="{A6A2947C-0F71-4094-82BA-7BCA111397F1}" dt="2022-05-27T11:13:58.270" v="52" actId="20577"/>
          <ac:spMkLst>
            <pc:docMk/>
            <pc:sldMk cId="1549940195" sldId="344"/>
            <ac:spMk id="2" creationId="{A3D1C678-17E1-428A-A56F-47606B6C2DB3}"/>
          </ac:spMkLst>
        </pc:spChg>
        <pc:spChg chg="mod">
          <ac:chgData name="Shez Coe" userId="33dce8b0-20b7-4564-ba3f-2d1de026c56c" providerId="ADAL" clId="{A6A2947C-0F71-4094-82BA-7BCA111397F1}" dt="2022-05-27T11:13:50.888" v="47" actId="1076"/>
          <ac:spMkLst>
            <pc:docMk/>
            <pc:sldMk cId="1549940195" sldId="344"/>
            <ac:spMk id="3" creationId="{F21F2E11-EF67-4874-9BF8-9A62B9C92980}"/>
          </ac:spMkLst>
        </pc:spChg>
      </pc:sldChg>
      <pc:sldChg chg="modSp">
        <pc:chgData name="Shez Coe" userId="33dce8b0-20b7-4564-ba3f-2d1de026c56c" providerId="ADAL" clId="{A6A2947C-0F71-4094-82BA-7BCA111397F1}" dt="2022-05-27T11:13:46.440" v="44"/>
        <pc:sldMkLst>
          <pc:docMk/>
          <pc:sldMk cId="2202488461" sldId="345"/>
        </pc:sldMkLst>
        <pc:spChg chg="mod">
          <ac:chgData name="Shez Coe" userId="33dce8b0-20b7-4564-ba3f-2d1de026c56c" providerId="ADAL" clId="{A6A2947C-0F71-4094-82BA-7BCA111397F1}" dt="2022-05-27T11:13:46.440" v="44"/>
          <ac:spMkLst>
            <pc:docMk/>
            <pc:sldMk cId="2202488461" sldId="345"/>
            <ac:spMk id="2" creationId="{170C1E4A-F929-48D2-AA61-A6BC47356D92}"/>
          </ac:spMkLst>
        </pc:spChg>
        <pc:spChg chg="mod">
          <ac:chgData name="Shez Coe" userId="33dce8b0-20b7-4564-ba3f-2d1de026c56c" providerId="ADAL" clId="{A6A2947C-0F71-4094-82BA-7BCA111397F1}" dt="2022-05-27T11:13:46.440" v="44"/>
          <ac:spMkLst>
            <pc:docMk/>
            <pc:sldMk cId="2202488461" sldId="345"/>
            <ac:spMk id="3" creationId="{B5CB3ADA-48E2-4288-9925-F9B7555BDA79}"/>
          </ac:spMkLst>
        </pc:spChg>
      </pc:sldChg>
      <pc:sldChg chg="addSp modSp new mod setBg setClrOvrMap">
        <pc:chgData name="Shez Coe" userId="33dce8b0-20b7-4564-ba3f-2d1de026c56c" providerId="ADAL" clId="{A6A2947C-0F71-4094-82BA-7BCA111397F1}" dt="2022-05-27T12:58:25.859" v="71" actId="26606"/>
        <pc:sldMkLst>
          <pc:docMk/>
          <pc:sldMk cId="2076727825" sldId="346"/>
        </pc:sldMkLst>
        <pc:spChg chg="mod">
          <ac:chgData name="Shez Coe" userId="33dce8b0-20b7-4564-ba3f-2d1de026c56c" providerId="ADAL" clId="{A6A2947C-0F71-4094-82BA-7BCA111397F1}" dt="2022-05-27T12:58:25.859" v="71" actId="26606"/>
          <ac:spMkLst>
            <pc:docMk/>
            <pc:sldMk cId="2076727825" sldId="346"/>
            <ac:spMk id="2" creationId="{956A8CA9-A183-42B7-BC9D-684CBB961D95}"/>
          </ac:spMkLst>
        </pc:spChg>
        <pc:spChg chg="mod">
          <ac:chgData name="Shez Coe" userId="33dce8b0-20b7-4564-ba3f-2d1de026c56c" providerId="ADAL" clId="{A6A2947C-0F71-4094-82BA-7BCA111397F1}" dt="2022-05-27T12:58:25.859" v="71" actId="26606"/>
          <ac:spMkLst>
            <pc:docMk/>
            <pc:sldMk cId="2076727825" sldId="346"/>
            <ac:spMk id="3" creationId="{65A82819-D283-4D0F-B35B-3E1B2E083542}"/>
          </ac:spMkLst>
        </pc:spChg>
        <pc:spChg chg="add">
          <ac:chgData name="Shez Coe" userId="33dce8b0-20b7-4564-ba3f-2d1de026c56c" providerId="ADAL" clId="{A6A2947C-0F71-4094-82BA-7BCA111397F1}" dt="2022-05-27T12:58:25.859" v="71" actId="26606"/>
          <ac:spMkLst>
            <pc:docMk/>
            <pc:sldMk cId="2076727825" sldId="346"/>
            <ac:spMk id="8" creationId="{74CD14DB-BB81-479F-A1FC-1C75640E9F84}"/>
          </ac:spMkLst>
        </pc:spChg>
        <pc:spChg chg="add">
          <ac:chgData name="Shez Coe" userId="33dce8b0-20b7-4564-ba3f-2d1de026c56c" providerId="ADAL" clId="{A6A2947C-0F71-4094-82BA-7BCA111397F1}" dt="2022-05-27T12:58:25.859" v="71" actId="26606"/>
          <ac:spMkLst>
            <pc:docMk/>
            <pc:sldMk cId="2076727825" sldId="346"/>
            <ac:spMk id="10" creationId="{C943A91B-7CA7-4592-A975-73B1BF8C4C74}"/>
          </ac:spMkLst>
        </pc:spChg>
        <pc:spChg chg="add">
          <ac:chgData name="Shez Coe" userId="33dce8b0-20b7-4564-ba3f-2d1de026c56c" providerId="ADAL" clId="{A6A2947C-0F71-4094-82BA-7BCA111397F1}" dt="2022-05-27T12:58:25.859" v="71" actId="26606"/>
          <ac:spMkLst>
            <pc:docMk/>
            <pc:sldMk cId="2076727825" sldId="346"/>
            <ac:spMk id="12" creationId="{EC471314-E46A-414B-8D91-74880E84F187}"/>
          </ac:spMkLst>
        </pc:spChg>
        <pc:spChg chg="add">
          <ac:chgData name="Shez Coe" userId="33dce8b0-20b7-4564-ba3f-2d1de026c56c" providerId="ADAL" clId="{A6A2947C-0F71-4094-82BA-7BCA111397F1}" dt="2022-05-27T12:58:25.859" v="71" actId="26606"/>
          <ac:spMkLst>
            <pc:docMk/>
            <pc:sldMk cId="2076727825" sldId="346"/>
            <ac:spMk id="14" creationId="{6A681326-1C9D-44A3-A627-3871BDAE4127}"/>
          </ac:spMkLst>
        </pc:spChg>
      </pc:sldChg>
      <pc:sldChg chg="addSp delSp modSp new mod setBg setClrOvrMap">
        <pc:chgData name="Shez Coe" userId="33dce8b0-20b7-4564-ba3f-2d1de026c56c" providerId="ADAL" clId="{A6A2947C-0F71-4094-82BA-7BCA111397F1}" dt="2022-05-27T14:29:30.921" v="77" actId="26606"/>
        <pc:sldMkLst>
          <pc:docMk/>
          <pc:sldMk cId="2132616339" sldId="347"/>
        </pc:sldMkLst>
        <pc:spChg chg="mod ord">
          <ac:chgData name="Shez Coe" userId="33dce8b0-20b7-4564-ba3f-2d1de026c56c" providerId="ADAL" clId="{A6A2947C-0F71-4094-82BA-7BCA111397F1}" dt="2022-05-27T14:29:30.921" v="77" actId="26606"/>
          <ac:spMkLst>
            <pc:docMk/>
            <pc:sldMk cId="2132616339" sldId="347"/>
            <ac:spMk id="2" creationId="{2B5EB185-DBAF-4B29-BDE6-A0C45A3176A3}"/>
          </ac:spMkLst>
        </pc:spChg>
        <pc:spChg chg="mod">
          <ac:chgData name="Shez Coe" userId="33dce8b0-20b7-4564-ba3f-2d1de026c56c" providerId="ADAL" clId="{A6A2947C-0F71-4094-82BA-7BCA111397F1}" dt="2022-05-27T14:29:30.921" v="77" actId="26606"/>
          <ac:spMkLst>
            <pc:docMk/>
            <pc:sldMk cId="2132616339" sldId="347"/>
            <ac:spMk id="3" creationId="{4EAD805E-7731-41B7-A862-839A158BFBFC}"/>
          </ac:spMkLst>
        </pc:spChg>
        <pc:spChg chg="add">
          <ac:chgData name="Shez Coe" userId="33dce8b0-20b7-4564-ba3f-2d1de026c56c" providerId="ADAL" clId="{A6A2947C-0F71-4094-82BA-7BCA111397F1}" dt="2022-05-27T14:29:30.921" v="77" actId="26606"/>
          <ac:spMkLst>
            <pc:docMk/>
            <pc:sldMk cId="2132616339" sldId="347"/>
            <ac:spMk id="8" creationId="{052BEFF1-896C-45B1-B02C-96A6A1BC389A}"/>
          </ac:spMkLst>
        </pc:spChg>
        <pc:spChg chg="add del">
          <ac:chgData name="Shez Coe" userId="33dce8b0-20b7-4564-ba3f-2d1de026c56c" providerId="ADAL" clId="{A6A2947C-0F71-4094-82BA-7BCA111397F1}" dt="2022-05-27T14:29:30.906" v="76" actId="26606"/>
          <ac:spMkLst>
            <pc:docMk/>
            <pc:sldMk cId="2132616339" sldId="347"/>
            <ac:spMk id="10" creationId="{5F3FC718-FDE3-4EF7-921E-A5F374EAF824}"/>
          </ac:spMkLst>
        </pc:spChg>
        <pc:spChg chg="add del">
          <ac:chgData name="Shez Coe" userId="33dce8b0-20b7-4564-ba3f-2d1de026c56c" providerId="ADAL" clId="{A6A2947C-0F71-4094-82BA-7BCA111397F1}" dt="2022-05-27T14:29:30.906" v="76" actId="26606"/>
          <ac:spMkLst>
            <pc:docMk/>
            <pc:sldMk cId="2132616339" sldId="347"/>
            <ac:spMk id="12" creationId="{FAA0F719-3DC8-4F08-AD8F-5A845658CB9D}"/>
          </ac:spMkLst>
        </pc:spChg>
        <pc:spChg chg="add del">
          <ac:chgData name="Shez Coe" userId="33dce8b0-20b7-4564-ba3f-2d1de026c56c" providerId="ADAL" clId="{A6A2947C-0F71-4094-82BA-7BCA111397F1}" dt="2022-05-27T14:29:30.906" v="76" actId="26606"/>
          <ac:spMkLst>
            <pc:docMk/>
            <pc:sldMk cId="2132616339" sldId="347"/>
            <ac:spMk id="14" creationId="{7DCB61BE-FA0F-4EFB-BE0E-268BAD8E30D6}"/>
          </ac:spMkLst>
        </pc:spChg>
        <pc:spChg chg="add del">
          <ac:chgData name="Shez Coe" userId="33dce8b0-20b7-4564-ba3f-2d1de026c56c" providerId="ADAL" clId="{A6A2947C-0F71-4094-82BA-7BCA111397F1}" dt="2022-05-27T14:29:30.906" v="76" actId="26606"/>
          <ac:spMkLst>
            <pc:docMk/>
            <pc:sldMk cId="2132616339" sldId="347"/>
            <ac:spMk id="16" creationId="{A4B31EAA-7423-46F7-9B90-4AB2B09C35C4}"/>
          </ac:spMkLst>
        </pc:spChg>
        <pc:spChg chg="add">
          <ac:chgData name="Shez Coe" userId="33dce8b0-20b7-4564-ba3f-2d1de026c56c" providerId="ADAL" clId="{A6A2947C-0F71-4094-82BA-7BCA111397F1}" dt="2022-05-27T14:29:30.921" v="77" actId="26606"/>
          <ac:spMkLst>
            <pc:docMk/>
            <pc:sldMk cId="2132616339" sldId="347"/>
            <ac:spMk id="18" creationId="{0BA768A8-4FED-4ED8-9E46-6BE72188ECD2}"/>
          </ac:spMkLst>
        </pc:spChg>
        <pc:spChg chg="add">
          <ac:chgData name="Shez Coe" userId="33dce8b0-20b7-4564-ba3f-2d1de026c56c" providerId="ADAL" clId="{A6A2947C-0F71-4094-82BA-7BCA111397F1}" dt="2022-05-27T14:29:30.921" v="77" actId="26606"/>
          <ac:spMkLst>
            <pc:docMk/>
            <pc:sldMk cId="2132616339" sldId="347"/>
            <ac:spMk id="19" creationId="{BB237A14-61B1-4C00-A670-5D8D68A8668E}"/>
          </ac:spMkLst>
        </pc:spChg>
        <pc:spChg chg="add">
          <ac:chgData name="Shez Coe" userId="33dce8b0-20b7-4564-ba3f-2d1de026c56c" providerId="ADAL" clId="{A6A2947C-0F71-4094-82BA-7BCA111397F1}" dt="2022-05-27T14:29:30.921" v="77" actId="26606"/>
          <ac:spMkLst>
            <pc:docMk/>
            <pc:sldMk cId="2132616339" sldId="347"/>
            <ac:spMk id="20" creationId="{8598F259-6F54-47A3-8D13-1603D786A328}"/>
          </ac:spMkLst>
        </pc:spChg>
        <pc:picChg chg="add del">
          <ac:chgData name="Shez Coe" userId="33dce8b0-20b7-4564-ba3f-2d1de026c56c" providerId="ADAL" clId="{A6A2947C-0F71-4094-82BA-7BCA111397F1}" dt="2022-05-27T14:29:30.906" v="76" actId="26606"/>
          <ac:picMkLst>
            <pc:docMk/>
            <pc:sldMk cId="2132616339" sldId="347"/>
            <ac:picMk id="7" creationId="{F5FC5BE6-B618-E403-95DB-05D2356E47AD}"/>
          </ac:picMkLst>
        </pc:picChg>
      </pc:sldChg>
      <pc:sldChg chg="addSp modSp new mod setBg setClrOvrMap">
        <pc:chgData name="Shez Coe" userId="33dce8b0-20b7-4564-ba3f-2d1de026c56c" providerId="ADAL" clId="{A6A2947C-0F71-4094-82BA-7BCA111397F1}" dt="2022-05-27T14:30:04.721" v="80" actId="26606"/>
        <pc:sldMkLst>
          <pc:docMk/>
          <pc:sldMk cId="355596344" sldId="348"/>
        </pc:sldMkLst>
        <pc:spChg chg="mod ord">
          <ac:chgData name="Shez Coe" userId="33dce8b0-20b7-4564-ba3f-2d1de026c56c" providerId="ADAL" clId="{A6A2947C-0F71-4094-82BA-7BCA111397F1}" dt="2022-05-27T14:30:04.721" v="80" actId="26606"/>
          <ac:spMkLst>
            <pc:docMk/>
            <pc:sldMk cId="355596344" sldId="348"/>
            <ac:spMk id="2" creationId="{53A3188A-8BC3-4469-89EF-4A4130012913}"/>
          </ac:spMkLst>
        </pc:spChg>
        <pc:spChg chg="mod">
          <ac:chgData name="Shez Coe" userId="33dce8b0-20b7-4564-ba3f-2d1de026c56c" providerId="ADAL" clId="{A6A2947C-0F71-4094-82BA-7BCA111397F1}" dt="2022-05-27T14:30:04.721" v="80" actId="26606"/>
          <ac:spMkLst>
            <pc:docMk/>
            <pc:sldMk cId="355596344" sldId="348"/>
            <ac:spMk id="3" creationId="{2F6826B1-1D7B-4EA7-A7AA-894311303FDC}"/>
          </ac:spMkLst>
        </pc:spChg>
        <pc:spChg chg="add">
          <ac:chgData name="Shez Coe" userId="33dce8b0-20b7-4564-ba3f-2d1de026c56c" providerId="ADAL" clId="{A6A2947C-0F71-4094-82BA-7BCA111397F1}" dt="2022-05-27T14:30:04.721" v="80" actId="26606"/>
          <ac:spMkLst>
            <pc:docMk/>
            <pc:sldMk cId="355596344" sldId="348"/>
            <ac:spMk id="8" creationId="{052BEFF1-896C-45B1-B02C-96A6A1BC389A}"/>
          </ac:spMkLst>
        </pc:spChg>
        <pc:spChg chg="add">
          <ac:chgData name="Shez Coe" userId="33dce8b0-20b7-4564-ba3f-2d1de026c56c" providerId="ADAL" clId="{A6A2947C-0F71-4094-82BA-7BCA111397F1}" dt="2022-05-27T14:30:04.721" v="80" actId="26606"/>
          <ac:spMkLst>
            <pc:docMk/>
            <pc:sldMk cId="355596344" sldId="348"/>
            <ac:spMk id="10" creationId="{0BA768A8-4FED-4ED8-9E46-6BE72188ECD2}"/>
          </ac:spMkLst>
        </pc:spChg>
        <pc:spChg chg="add">
          <ac:chgData name="Shez Coe" userId="33dce8b0-20b7-4564-ba3f-2d1de026c56c" providerId="ADAL" clId="{A6A2947C-0F71-4094-82BA-7BCA111397F1}" dt="2022-05-27T14:30:04.721" v="80" actId="26606"/>
          <ac:spMkLst>
            <pc:docMk/>
            <pc:sldMk cId="355596344" sldId="348"/>
            <ac:spMk id="12" creationId="{BB237A14-61B1-4C00-A670-5D8D68A8668E}"/>
          </ac:spMkLst>
        </pc:spChg>
        <pc:spChg chg="add">
          <ac:chgData name="Shez Coe" userId="33dce8b0-20b7-4564-ba3f-2d1de026c56c" providerId="ADAL" clId="{A6A2947C-0F71-4094-82BA-7BCA111397F1}" dt="2022-05-27T14:30:04.721" v="80" actId="26606"/>
          <ac:spMkLst>
            <pc:docMk/>
            <pc:sldMk cId="355596344" sldId="348"/>
            <ac:spMk id="14" creationId="{8598F259-6F54-47A3-8D13-1603D786A328}"/>
          </ac:spMkLst>
        </pc:spChg>
      </pc:sldChg>
      <pc:sldChg chg="addSp delSp modSp add del mod setBg setClrOvrMap delDesignElem">
        <pc:chgData name="Shez Coe" userId="33dce8b0-20b7-4564-ba3f-2d1de026c56c" providerId="ADAL" clId="{A6A2947C-0F71-4094-82BA-7BCA111397F1}" dt="2022-05-27T12:56:49.120" v="61" actId="2696"/>
        <pc:sldMkLst>
          <pc:docMk/>
          <pc:sldMk cId="3637829686" sldId="352"/>
        </pc:sldMkLst>
        <pc:spChg chg="del">
          <ac:chgData name="Shez Coe" userId="33dce8b0-20b7-4564-ba3f-2d1de026c56c" providerId="ADAL" clId="{A6A2947C-0F71-4094-82BA-7BCA111397F1}" dt="2022-05-27T11:14:16.488" v="54"/>
          <ac:spMkLst>
            <pc:docMk/>
            <pc:sldMk cId="3637829686" sldId="352"/>
            <ac:spMk id="8" creationId="{4522B21E-B2B9-4C72-9A71-C87EFD137480}"/>
          </ac:spMkLst>
        </pc:spChg>
        <pc:spChg chg="mod">
          <ac:chgData name="Shez Coe" userId="33dce8b0-20b7-4564-ba3f-2d1de026c56c" providerId="ADAL" clId="{A6A2947C-0F71-4094-82BA-7BCA111397F1}" dt="2022-05-27T11:14:31.558" v="57" actId="26606"/>
          <ac:spMkLst>
            <pc:docMk/>
            <pc:sldMk cId="3637829686" sldId="352"/>
            <ac:spMk id="9" creationId="{44C83322-69ED-4E34-9B8A-9B4D6EBA9319}"/>
          </ac:spMkLst>
        </pc:spChg>
        <pc:spChg chg="del">
          <ac:chgData name="Shez Coe" userId="33dce8b0-20b7-4564-ba3f-2d1de026c56c" providerId="ADAL" clId="{A6A2947C-0F71-4094-82BA-7BCA111397F1}" dt="2022-05-27T11:14:16.488" v="54"/>
          <ac:spMkLst>
            <pc:docMk/>
            <pc:sldMk cId="3637829686" sldId="352"/>
            <ac:spMk id="10" creationId="{5EB7D2A2-F448-44D4-938C-DC84CBCB3B1E}"/>
          </ac:spMkLst>
        </pc:spChg>
        <pc:spChg chg="del">
          <ac:chgData name="Shez Coe" userId="33dce8b0-20b7-4564-ba3f-2d1de026c56c" providerId="ADAL" clId="{A6A2947C-0F71-4094-82BA-7BCA111397F1}" dt="2022-05-27T11:14:16.488" v="54"/>
          <ac:spMkLst>
            <pc:docMk/>
            <pc:sldMk cId="3637829686" sldId="352"/>
            <ac:spMk id="12" creationId="{871AEA07-1E14-44B4-8E55-64EF049CD66F}"/>
          </ac:spMkLst>
        </pc:spChg>
        <pc:spChg chg="mod">
          <ac:chgData name="Shez Coe" userId="33dce8b0-20b7-4564-ba3f-2d1de026c56c" providerId="ADAL" clId="{A6A2947C-0F71-4094-82BA-7BCA111397F1}" dt="2022-05-27T11:14:31.558" v="57" actId="26606"/>
          <ac:spMkLst>
            <pc:docMk/>
            <pc:sldMk cId="3637829686" sldId="352"/>
            <ac:spMk id="31" creationId="{0589AD07-A4D0-4E6C-9E54-C6B441ED33D3}"/>
          </ac:spMkLst>
        </pc:spChg>
        <pc:spChg chg="add del">
          <ac:chgData name="Shez Coe" userId="33dce8b0-20b7-4564-ba3f-2d1de026c56c" providerId="ADAL" clId="{A6A2947C-0F71-4094-82BA-7BCA111397F1}" dt="2022-05-27T11:14:31.545" v="56" actId="26606"/>
          <ac:spMkLst>
            <pc:docMk/>
            <pc:sldMk cId="3637829686" sldId="352"/>
            <ac:spMk id="36" creationId="{5F3FC718-FDE3-4EF7-921E-A5F374EAF824}"/>
          </ac:spMkLst>
        </pc:spChg>
        <pc:spChg chg="add del">
          <ac:chgData name="Shez Coe" userId="33dce8b0-20b7-4564-ba3f-2d1de026c56c" providerId="ADAL" clId="{A6A2947C-0F71-4094-82BA-7BCA111397F1}" dt="2022-05-27T11:14:31.545" v="56" actId="26606"/>
          <ac:spMkLst>
            <pc:docMk/>
            <pc:sldMk cId="3637829686" sldId="352"/>
            <ac:spMk id="38" creationId="{FAA0F719-3DC8-4F08-AD8F-5A845658CB9D}"/>
          </ac:spMkLst>
        </pc:spChg>
        <pc:spChg chg="add del">
          <ac:chgData name="Shez Coe" userId="33dce8b0-20b7-4564-ba3f-2d1de026c56c" providerId="ADAL" clId="{A6A2947C-0F71-4094-82BA-7BCA111397F1}" dt="2022-05-27T11:14:31.545" v="56" actId="26606"/>
          <ac:spMkLst>
            <pc:docMk/>
            <pc:sldMk cId="3637829686" sldId="352"/>
            <ac:spMk id="40" creationId="{7DCB61BE-FA0F-4EFB-BE0E-268BAD8E30D6}"/>
          </ac:spMkLst>
        </pc:spChg>
        <pc:spChg chg="add del">
          <ac:chgData name="Shez Coe" userId="33dce8b0-20b7-4564-ba3f-2d1de026c56c" providerId="ADAL" clId="{A6A2947C-0F71-4094-82BA-7BCA111397F1}" dt="2022-05-27T11:14:31.545" v="56" actId="26606"/>
          <ac:spMkLst>
            <pc:docMk/>
            <pc:sldMk cId="3637829686" sldId="352"/>
            <ac:spMk id="42" creationId="{A4B31EAA-7423-46F7-9B90-4AB2B09C35C4}"/>
          </ac:spMkLst>
        </pc:spChg>
        <pc:spChg chg="add">
          <ac:chgData name="Shez Coe" userId="33dce8b0-20b7-4564-ba3f-2d1de026c56c" providerId="ADAL" clId="{A6A2947C-0F71-4094-82BA-7BCA111397F1}" dt="2022-05-27T11:14:31.558" v="57" actId="26606"/>
          <ac:spMkLst>
            <pc:docMk/>
            <pc:sldMk cId="3637829686" sldId="352"/>
            <ac:spMk id="44" creationId="{B4AAD3FD-83A5-4B89-9F8F-01B8870865BE}"/>
          </ac:spMkLst>
        </pc:spChg>
        <pc:spChg chg="add">
          <ac:chgData name="Shez Coe" userId="33dce8b0-20b7-4564-ba3f-2d1de026c56c" providerId="ADAL" clId="{A6A2947C-0F71-4094-82BA-7BCA111397F1}" dt="2022-05-27T11:14:31.558" v="57" actId="26606"/>
          <ac:spMkLst>
            <pc:docMk/>
            <pc:sldMk cId="3637829686" sldId="352"/>
            <ac:spMk id="45" creationId="{61752F1D-FC0F-4103-9584-630E643CCDA6}"/>
          </ac:spMkLst>
        </pc:spChg>
        <pc:spChg chg="add">
          <ac:chgData name="Shez Coe" userId="33dce8b0-20b7-4564-ba3f-2d1de026c56c" providerId="ADAL" clId="{A6A2947C-0F71-4094-82BA-7BCA111397F1}" dt="2022-05-27T11:14:31.558" v="57" actId="26606"/>
          <ac:spMkLst>
            <pc:docMk/>
            <pc:sldMk cId="3637829686" sldId="352"/>
            <ac:spMk id="46" creationId="{70151CB7-E7DE-4917-B831-01DF9CE01306}"/>
          </ac:spMkLst>
        </pc:spChg>
        <pc:spChg chg="add">
          <ac:chgData name="Shez Coe" userId="33dce8b0-20b7-4564-ba3f-2d1de026c56c" providerId="ADAL" clId="{A6A2947C-0F71-4094-82BA-7BCA111397F1}" dt="2022-05-27T11:14:31.558" v="57" actId="26606"/>
          <ac:spMkLst>
            <pc:docMk/>
            <pc:sldMk cId="3637829686" sldId="352"/>
            <ac:spMk id="47" creationId="{A92A1116-1C84-41DF-B803-1F7B0883EC82}"/>
          </ac:spMkLst>
        </pc:spChg>
        <pc:picChg chg="mod ord">
          <ac:chgData name="Shez Coe" userId="33dce8b0-20b7-4564-ba3f-2d1de026c56c" providerId="ADAL" clId="{A6A2947C-0F71-4094-82BA-7BCA111397F1}" dt="2022-05-27T11:14:31.558" v="57" actId="26606"/>
          <ac:picMkLst>
            <pc:docMk/>
            <pc:sldMk cId="3637829686" sldId="352"/>
            <ac:picMk id="11" creationId="{83713D5D-8DE3-400C-B7D4-AB36A57861FA}"/>
          </ac:picMkLst>
        </pc:picChg>
        <pc:cxnChg chg="del">
          <ac:chgData name="Shez Coe" userId="33dce8b0-20b7-4564-ba3f-2d1de026c56c" providerId="ADAL" clId="{A6A2947C-0F71-4094-82BA-7BCA111397F1}" dt="2022-05-27T11:14:16.488" v="54"/>
          <ac:cxnSpMkLst>
            <pc:docMk/>
            <pc:sldMk cId="3637829686" sldId="352"/>
            <ac:cxnSpMk id="14" creationId="{F7C8EA93-3210-4C62-99E9-153C275E3A87}"/>
          </ac:cxnSpMkLst>
        </pc:cxnChg>
      </pc:sldChg>
      <pc:sldMasterChg chg="setBg modSldLayout">
        <pc:chgData name="Shez Coe" userId="33dce8b0-20b7-4564-ba3f-2d1de026c56c" providerId="ADAL" clId="{A6A2947C-0F71-4094-82BA-7BCA111397F1}" dt="2022-05-27T11:13:01.703" v="26"/>
        <pc:sldMasterMkLst>
          <pc:docMk/>
          <pc:sldMasterMk cId="3080434361" sldId="2147483648"/>
        </pc:sldMasterMkLst>
        <pc:sldLayoutChg chg="setBg">
          <pc:chgData name="Shez Coe" userId="33dce8b0-20b7-4564-ba3f-2d1de026c56c" providerId="ADAL" clId="{A6A2947C-0F71-4094-82BA-7BCA111397F1}" dt="2022-05-27T11:13:01.703" v="26"/>
          <pc:sldLayoutMkLst>
            <pc:docMk/>
            <pc:sldMasterMk cId="3080434361" sldId="2147483648"/>
            <pc:sldLayoutMk cId="3682200360" sldId="2147483649"/>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331842998" sldId="2147483650"/>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1026494221" sldId="2147483651"/>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3088387559" sldId="2147483652"/>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32568330" sldId="2147483653"/>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1171246751" sldId="2147483654"/>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3702450673" sldId="2147483655"/>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818364142" sldId="2147483656"/>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3999660315" sldId="2147483657"/>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2120864130" sldId="2147483658"/>
          </pc:sldLayoutMkLst>
        </pc:sldLayoutChg>
        <pc:sldLayoutChg chg="setBg">
          <pc:chgData name="Shez Coe" userId="33dce8b0-20b7-4564-ba3f-2d1de026c56c" providerId="ADAL" clId="{A6A2947C-0F71-4094-82BA-7BCA111397F1}" dt="2022-05-27T11:13:01.703" v="26"/>
          <pc:sldLayoutMkLst>
            <pc:docMk/>
            <pc:sldMasterMk cId="3080434361" sldId="2147483648"/>
            <pc:sldLayoutMk cId="1723196971" sldId="2147483659"/>
          </pc:sldLayoutMkLst>
        </pc:sldLayoutChg>
      </pc:sldMasterChg>
      <pc:sldMasterChg chg="addSp">
        <pc:chgData name="Shez Coe" userId="33dce8b0-20b7-4564-ba3f-2d1de026c56c" providerId="ADAL" clId="{A6A2947C-0F71-4094-82BA-7BCA111397F1}" dt="2022-05-27T11:12:30.183" v="12"/>
        <pc:sldMasterMkLst>
          <pc:docMk/>
          <pc:sldMasterMk cId="1332165069" sldId="2147483660"/>
        </pc:sldMasterMkLst>
        <pc:picChg chg="add">
          <ac:chgData name="Shez Coe" userId="33dce8b0-20b7-4564-ba3f-2d1de026c56c" providerId="ADAL" clId="{A6A2947C-0F71-4094-82BA-7BCA111397F1}" dt="2022-05-27T11:12:30.183" v="12"/>
          <ac:picMkLst>
            <pc:docMk/>
            <pc:sldMasterMk cId="1332165069" sldId="2147483660"/>
            <ac:picMk id="7" creationId="{B70489B7-45B6-45FC-91AE-E566C3C30101}"/>
          </ac:picMkLst>
        </pc:picChg>
      </pc:sldMasterChg>
      <pc:sldMasterChg chg="addSp">
        <pc:chgData name="Shez Coe" userId="33dce8b0-20b7-4564-ba3f-2d1de026c56c" providerId="ADAL" clId="{A6A2947C-0F71-4094-82BA-7BCA111397F1}" dt="2022-05-27T11:13:35.597" v="32"/>
        <pc:sldMasterMkLst>
          <pc:docMk/>
          <pc:sldMasterMk cId="1659283659" sldId="2147483660"/>
        </pc:sldMasterMkLst>
        <pc:picChg chg="add">
          <ac:chgData name="Shez Coe" userId="33dce8b0-20b7-4564-ba3f-2d1de026c56c" providerId="ADAL" clId="{A6A2947C-0F71-4094-82BA-7BCA111397F1}" dt="2022-05-27T11:13:35.597" v="32"/>
          <ac:picMkLst>
            <pc:docMk/>
            <pc:sldMasterMk cId="1659283659" sldId="2147483660"/>
            <ac:picMk id="18" creationId="{60395800-2993-4EE8-9A43-F880E6CF8243}"/>
          </ac:picMkLst>
        </pc:picChg>
      </pc:sldMasterChg>
      <pc:sldMasterChg chg="addSp">
        <pc:chgData name="Shez Coe" userId="33dce8b0-20b7-4564-ba3f-2d1de026c56c" providerId="ADAL" clId="{A6A2947C-0F71-4094-82BA-7BCA111397F1}" dt="2022-05-27T11:13:37.236" v="43"/>
        <pc:sldMasterMkLst>
          <pc:docMk/>
          <pc:sldMasterMk cId="3036440480" sldId="2147483677"/>
        </pc:sldMasterMkLst>
        <pc:picChg chg="add">
          <ac:chgData name="Shez Coe" userId="33dce8b0-20b7-4564-ba3f-2d1de026c56c" providerId="ADAL" clId="{A6A2947C-0F71-4094-82BA-7BCA111397F1}" dt="2022-05-27T11:13:37.236" v="43"/>
          <ac:picMkLst>
            <pc:docMk/>
            <pc:sldMasterMk cId="3036440480" sldId="2147483677"/>
            <ac:picMk id="18" creationId="{EA33B5DA-C8F6-4027-AE57-967D31945FFE}"/>
          </ac:picMkLst>
        </pc:picChg>
      </pc:sldMasterChg>
      <pc:sldMasterChg chg="addSp">
        <pc:chgData name="Shez Coe" userId="33dce8b0-20b7-4564-ba3f-2d1de026c56c" providerId="ADAL" clId="{A6A2947C-0F71-4094-82BA-7BCA111397F1}" dt="2022-05-27T11:13:46.440" v="44"/>
        <pc:sldMasterMkLst>
          <pc:docMk/>
          <pc:sldMasterMk cId="1408932236" sldId="2147483694"/>
        </pc:sldMasterMkLst>
        <pc:picChg chg="add">
          <ac:chgData name="Shez Coe" userId="33dce8b0-20b7-4564-ba3f-2d1de026c56c" providerId="ADAL" clId="{A6A2947C-0F71-4094-82BA-7BCA111397F1}" dt="2022-05-27T11:13:46.440" v="44"/>
          <ac:picMkLst>
            <pc:docMk/>
            <pc:sldMasterMk cId="1408932236" sldId="2147483694"/>
            <ac:picMk id="13" creationId="{78B49F6D-6A49-4A05-9DBD-EA43A7C0A7AF}"/>
          </ac:picMkLst>
        </pc:picChg>
      </pc:sldMasterChg>
    </pc:docChg>
  </pc:docChgLst>
  <pc:docChgLst>
    <pc:chgData name="Shez Coe" userId="33dce8b0-20b7-4564-ba3f-2d1de026c56c" providerId="ADAL" clId="{026F9FCD-9EAD-4DD2-854A-A19503B8B454}"/>
    <pc:docChg chg="undo custSel addSld delSld modSld">
      <pc:chgData name="Shez Coe" userId="33dce8b0-20b7-4564-ba3f-2d1de026c56c" providerId="ADAL" clId="{026F9FCD-9EAD-4DD2-854A-A19503B8B454}" dt="2022-07-22T11:06:45.718" v="35" actId="14100"/>
      <pc:docMkLst>
        <pc:docMk/>
      </pc:docMkLst>
      <pc:sldChg chg="modSp mod">
        <pc:chgData name="Shez Coe" userId="33dce8b0-20b7-4564-ba3f-2d1de026c56c" providerId="ADAL" clId="{026F9FCD-9EAD-4DD2-854A-A19503B8B454}" dt="2022-07-20T11:01:59.231" v="0" actId="20577"/>
        <pc:sldMkLst>
          <pc:docMk/>
          <pc:sldMk cId="4005266219" sldId="257"/>
        </pc:sldMkLst>
        <pc:spChg chg="mod">
          <ac:chgData name="Shez Coe" userId="33dce8b0-20b7-4564-ba3f-2d1de026c56c" providerId="ADAL" clId="{026F9FCD-9EAD-4DD2-854A-A19503B8B454}" dt="2022-07-20T11:01:59.231" v="0" actId="20577"/>
          <ac:spMkLst>
            <pc:docMk/>
            <pc:sldMk cId="4005266219" sldId="257"/>
            <ac:spMk id="6" creationId="{6285BBC4-99A6-429C-B1B7-AF4DFACB0D67}"/>
          </ac:spMkLst>
        </pc:spChg>
      </pc:sldChg>
      <pc:sldChg chg="del">
        <pc:chgData name="Shez Coe" userId="33dce8b0-20b7-4564-ba3f-2d1de026c56c" providerId="ADAL" clId="{026F9FCD-9EAD-4DD2-854A-A19503B8B454}" dt="2022-07-20T11:02:04.452" v="1" actId="2696"/>
        <pc:sldMkLst>
          <pc:docMk/>
          <pc:sldMk cId="959573596" sldId="310"/>
        </pc:sldMkLst>
      </pc:sldChg>
      <pc:sldChg chg="del">
        <pc:chgData name="Shez Coe" userId="33dce8b0-20b7-4564-ba3f-2d1de026c56c" providerId="ADAL" clId="{026F9FCD-9EAD-4DD2-854A-A19503B8B454}" dt="2022-07-21T10:58:06.421" v="26" actId="2696"/>
        <pc:sldMkLst>
          <pc:docMk/>
          <pc:sldMk cId="2476331594" sldId="312"/>
        </pc:sldMkLst>
      </pc:sldChg>
      <pc:sldChg chg="del">
        <pc:chgData name="Shez Coe" userId="33dce8b0-20b7-4564-ba3f-2d1de026c56c" providerId="ADAL" clId="{026F9FCD-9EAD-4DD2-854A-A19503B8B454}" dt="2022-07-21T10:58:06.421" v="26" actId="2696"/>
        <pc:sldMkLst>
          <pc:docMk/>
          <pc:sldMk cId="4048613340" sldId="313"/>
        </pc:sldMkLst>
      </pc:sldChg>
      <pc:sldChg chg="del">
        <pc:chgData name="Shez Coe" userId="33dce8b0-20b7-4564-ba3f-2d1de026c56c" providerId="ADAL" clId="{026F9FCD-9EAD-4DD2-854A-A19503B8B454}" dt="2022-07-21T10:58:06.421" v="26" actId="2696"/>
        <pc:sldMkLst>
          <pc:docMk/>
          <pc:sldMk cId="2383514435" sldId="314"/>
        </pc:sldMkLst>
      </pc:sldChg>
      <pc:sldChg chg="del">
        <pc:chgData name="Shez Coe" userId="33dce8b0-20b7-4564-ba3f-2d1de026c56c" providerId="ADAL" clId="{026F9FCD-9EAD-4DD2-854A-A19503B8B454}" dt="2022-07-21T10:58:10.502" v="27" actId="2696"/>
        <pc:sldMkLst>
          <pc:docMk/>
          <pc:sldMk cId="1219213720" sldId="315"/>
        </pc:sldMkLst>
      </pc:sldChg>
      <pc:sldChg chg="del">
        <pc:chgData name="Shez Coe" userId="33dce8b0-20b7-4564-ba3f-2d1de026c56c" providerId="ADAL" clId="{026F9FCD-9EAD-4DD2-854A-A19503B8B454}" dt="2022-07-21T10:58:10.502" v="27" actId="2696"/>
        <pc:sldMkLst>
          <pc:docMk/>
          <pc:sldMk cId="3192092569" sldId="316"/>
        </pc:sldMkLst>
      </pc:sldChg>
      <pc:sldChg chg="del">
        <pc:chgData name="Shez Coe" userId="33dce8b0-20b7-4564-ba3f-2d1de026c56c" providerId="ADAL" clId="{026F9FCD-9EAD-4DD2-854A-A19503B8B454}" dt="2022-07-20T11:02:09.926" v="3" actId="2696"/>
        <pc:sldMkLst>
          <pc:docMk/>
          <pc:sldMk cId="1226688311" sldId="330"/>
        </pc:sldMkLst>
      </pc:sldChg>
      <pc:sldChg chg="addSp delSp modSp mod delDesignElem chgLayout">
        <pc:chgData name="Shez Coe" userId="33dce8b0-20b7-4564-ba3f-2d1de026c56c" providerId="ADAL" clId="{026F9FCD-9EAD-4DD2-854A-A19503B8B454}" dt="2022-07-20T11:02:24.627" v="16" actId="20577"/>
        <pc:sldMkLst>
          <pc:docMk/>
          <pc:sldMk cId="1815379360" sldId="331"/>
        </pc:sldMkLst>
        <pc:spChg chg="mod ord">
          <ac:chgData name="Shez Coe" userId="33dce8b0-20b7-4564-ba3f-2d1de026c56c" providerId="ADAL" clId="{026F9FCD-9EAD-4DD2-854A-A19503B8B454}" dt="2022-07-20T11:02:24.627" v="16" actId="20577"/>
          <ac:spMkLst>
            <pc:docMk/>
            <pc:sldMk cId="1815379360" sldId="331"/>
            <ac:spMk id="2" creationId="{175E1911-0C2D-4D06-8B89-A7E13C14CC51}"/>
          </ac:spMkLst>
        </pc:spChg>
        <pc:spChg chg="add del mod">
          <ac:chgData name="Shez Coe" userId="33dce8b0-20b7-4564-ba3f-2d1de026c56c" providerId="ADAL" clId="{026F9FCD-9EAD-4DD2-854A-A19503B8B454}" dt="2022-07-20T11:02:15.695" v="5" actId="6264"/>
          <ac:spMkLst>
            <pc:docMk/>
            <pc:sldMk cId="1815379360" sldId="331"/>
            <ac:spMk id="3" creationId="{FC82BBE0-50B6-420E-8CA6-37D08249163A}"/>
          </ac:spMkLst>
        </pc:spChg>
        <pc:spChg chg="add del mod">
          <ac:chgData name="Shez Coe" userId="33dce8b0-20b7-4564-ba3f-2d1de026c56c" providerId="ADAL" clId="{026F9FCD-9EAD-4DD2-854A-A19503B8B454}" dt="2022-07-20T11:02:15.695" v="5" actId="6264"/>
          <ac:spMkLst>
            <pc:docMk/>
            <pc:sldMk cId="1815379360" sldId="331"/>
            <ac:spMk id="4" creationId="{05ABC090-E9D5-4929-94EA-5C427FF765F4}"/>
          </ac:spMkLst>
        </pc:spChg>
        <pc:spChg chg="add del">
          <ac:chgData name="Shez Coe" userId="33dce8b0-20b7-4564-ba3f-2d1de026c56c" providerId="ADAL" clId="{026F9FCD-9EAD-4DD2-854A-A19503B8B454}" dt="2022-07-20T11:02:15.695" v="5" actId="6264"/>
          <ac:spMkLst>
            <pc:docMk/>
            <pc:sldMk cId="1815379360" sldId="331"/>
            <ac:spMk id="10" creationId="{4E78424C-6FD0-41F8-9CAA-5DC19C42359F}"/>
          </ac:spMkLst>
        </pc:spChg>
        <pc:spChg chg="add del">
          <ac:chgData name="Shez Coe" userId="33dce8b0-20b7-4564-ba3f-2d1de026c56c" providerId="ADAL" clId="{026F9FCD-9EAD-4DD2-854A-A19503B8B454}" dt="2022-07-20T11:02:15.695" v="5" actId="6264"/>
          <ac:spMkLst>
            <pc:docMk/>
            <pc:sldMk cId="1815379360" sldId="331"/>
            <ac:spMk id="12" creationId="{DD136760-57DC-4301-8BEA-B71AD2D13905}"/>
          </ac:spMkLst>
        </pc:spChg>
        <pc:spChg chg="add del">
          <ac:chgData name="Shez Coe" userId="33dce8b0-20b7-4564-ba3f-2d1de026c56c" providerId="ADAL" clId="{026F9FCD-9EAD-4DD2-854A-A19503B8B454}" dt="2022-07-20T11:02:15.695" v="5" actId="6264"/>
          <ac:spMkLst>
            <pc:docMk/>
            <pc:sldMk cId="1815379360" sldId="331"/>
            <ac:spMk id="14" creationId="{BDC58DEA-1307-4F44-AD47-E613D8B76A89}"/>
          </ac:spMkLst>
        </pc:spChg>
        <pc:spChg chg="add del">
          <ac:chgData name="Shez Coe" userId="33dce8b0-20b7-4564-ba3f-2d1de026c56c" providerId="ADAL" clId="{026F9FCD-9EAD-4DD2-854A-A19503B8B454}" dt="2022-07-20T11:02:15.695" v="5" actId="6264"/>
          <ac:spMkLst>
            <pc:docMk/>
            <pc:sldMk cId="1815379360" sldId="331"/>
            <ac:spMk id="16" creationId="{C99B912D-1E4B-42AF-A2BE-CFEFEC916EE7}"/>
          </ac:spMkLst>
        </pc:spChg>
        <pc:graphicFrameChg chg="mod ord">
          <ac:chgData name="Shez Coe" userId="33dce8b0-20b7-4564-ba3f-2d1de026c56c" providerId="ADAL" clId="{026F9FCD-9EAD-4DD2-854A-A19503B8B454}" dt="2022-07-20T11:02:15.695" v="5" actId="6264"/>
          <ac:graphicFrameMkLst>
            <pc:docMk/>
            <pc:sldMk cId="1815379360" sldId="331"/>
            <ac:graphicFrameMk id="5" creationId="{66A1D6B9-5FBC-473A-B205-BB61109EC318}"/>
          </ac:graphicFrameMkLst>
        </pc:graphicFrameChg>
      </pc:sldChg>
      <pc:sldChg chg="modSp del mod">
        <pc:chgData name="Shez Coe" userId="33dce8b0-20b7-4564-ba3f-2d1de026c56c" providerId="ADAL" clId="{026F9FCD-9EAD-4DD2-854A-A19503B8B454}" dt="2022-07-21T10:58:06.421" v="26" actId="2696"/>
        <pc:sldMkLst>
          <pc:docMk/>
          <pc:sldMk cId="2969335421" sldId="332"/>
        </pc:sldMkLst>
        <pc:spChg chg="mod">
          <ac:chgData name="Shez Coe" userId="33dce8b0-20b7-4564-ba3f-2d1de026c56c" providerId="ADAL" clId="{026F9FCD-9EAD-4DD2-854A-A19503B8B454}" dt="2022-07-20T11:02:40.995" v="22" actId="20577"/>
          <ac:spMkLst>
            <pc:docMk/>
            <pc:sldMk cId="2969335421" sldId="332"/>
            <ac:spMk id="2" creationId="{F2C9B5ED-9DFD-4A85-A434-56DB78CD87A9}"/>
          </ac:spMkLst>
        </pc:spChg>
      </pc:sldChg>
      <pc:sldChg chg="del">
        <pc:chgData name="Shez Coe" userId="33dce8b0-20b7-4564-ba3f-2d1de026c56c" providerId="ADAL" clId="{026F9FCD-9EAD-4DD2-854A-A19503B8B454}" dt="2022-07-20T11:02:06.672" v="2" actId="2696"/>
        <pc:sldMkLst>
          <pc:docMk/>
          <pc:sldMk cId="2749697945" sldId="333"/>
        </pc:sldMkLst>
      </pc:sldChg>
      <pc:sldChg chg="del">
        <pc:chgData name="Shez Coe" userId="33dce8b0-20b7-4564-ba3f-2d1de026c56c" providerId="ADAL" clId="{026F9FCD-9EAD-4DD2-854A-A19503B8B454}" dt="2022-07-20T11:02:36.923" v="20" actId="2696"/>
        <pc:sldMkLst>
          <pc:docMk/>
          <pc:sldMk cId="195090059" sldId="334"/>
        </pc:sldMkLst>
      </pc:sldChg>
      <pc:sldChg chg="del">
        <pc:chgData name="Shez Coe" userId="33dce8b0-20b7-4564-ba3f-2d1de026c56c" providerId="ADAL" clId="{026F9FCD-9EAD-4DD2-854A-A19503B8B454}" dt="2022-07-20T11:02:30.864" v="17" actId="2696"/>
        <pc:sldMkLst>
          <pc:docMk/>
          <pc:sldMk cId="1647907392" sldId="335"/>
        </pc:sldMkLst>
      </pc:sldChg>
      <pc:sldChg chg="del">
        <pc:chgData name="Shez Coe" userId="33dce8b0-20b7-4564-ba3f-2d1de026c56c" providerId="ADAL" clId="{026F9FCD-9EAD-4DD2-854A-A19503B8B454}" dt="2022-07-20T11:02:35.063" v="19" actId="2696"/>
        <pc:sldMkLst>
          <pc:docMk/>
          <pc:sldMk cId="2392356058" sldId="336"/>
        </pc:sldMkLst>
      </pc:sldChg>
      <pc:sldChg chg="del">
        <pc:chgData name="Shez Coe" userId="33dce8b0-20b7-4564-ba3f-2d1de026c56c" providerId="ADAL" clId="{026F9FCD-9EAD-4DD2-854A-A19503B8B454}" dt="2022-07-20T11:02:32.765" v="18" actId="2696"/>
        <pc:sldMkLst>
          <pc:docMk/>
          <pc:sldMk cId="2423858200" sldId="340"/>
        </pc:sldMkLst>
      </pc:sldChg>
      <pc:sldChg chg="addSp modSp add mod setBg setClrOvrMap">
        <pc:chgData name="Shez Coe" userId="33dce8b0-20b7-4564-ba3f-2d1de026c56c" providerId="ADAL" clId="{026F9FCD-9EAD-4DD2-854A-A19503B8B454}" dt="2022-07-22T11:06:45.718" v="35" actId="14100"/>
        <pc:sldMkLst>
          <pc:docMk/>
          <pc:sldMk cId="616240646" sldId="341"/>
        </pc:sldMkLst>
        <pc:spChg chg="mod">
          <ac:chgData name="Shez Coe" userId="33dce8b0-20b7-4564-ba3f-2d1de026c56c" providerId="ADAL" clId="{026F9FCD-9EAD-4DD2-854A-A19503B8B454}" dt="2022-07-22T11:06:17.705" v="29" actId="26606"/>
          <ac:spMkLst>
            <pc:docMk/>
            <pc:sldMk cId="616240646" sldId="341"/>
            <ac:spMk id="2" creationId="{FBAAB74A-1620-4B88-A6D6-7AE83420F17C}"/>
          </ac:spMkLst>
        </pc:spChg>
        <pc:spChg chg="mod">
          <ac:chgData name="Shez Coe" userId="33dce8b0-20b7-4564-ba3f-2d1de026c56c" providerId="ADAL" clId="{026F9FCD-9EAD-4DD2-854A-A19503B8B454}" dt="2022-07-22T11:06:45.718" v="35" actId="14100"/>
          <ac:spMkLst>
            <pc:docMk/>
            <pc:sldMk cId="616240646" sldId="341"/>
            <ac:spMk id="3" creationId="{E928ACEE-5437-4E77-8A16-481ED8142D0F}"/>
          </ac:spMkLst>
        </pc:spChg>
        <pc:spChg chg="add">
          <ac:chgData name="Shez Coe" userId="33dce8b0-20b7-4564-ba3f-2d1de026c56c" providerId="ADAL" clId="{026F9FCD-9EAD-4DD2-854A-A19503B8B454}" dt="2022-07-22T11:06:17.705" v="29" actId="26606"/>
          <ac:spMkLst>
            <pc:docMk/>
            <pc:sldMk cId="616240646" sldId="341"/>
            <ac:spMk id="8" creationId="{74CD14DB-BB81-479F-A1FC-1C75640E9F84}"/>
          </ac:spMkLst>
        </pc:spChg>
        <pc:spChg chg="add">
          <ac:chgData name="Shez Coe" userId="33dce8b0-20b7-4564-ba3f-2d1de026c56c" providerId="ADAL" clId="{026F9FCD-9EAD-4DD2-854A-A19503B8B454}" dt="2022-07-22T11:06:17.705" v="29" actId="26606"/>
          <ac:spMkLst>
            <pc:docMk/>
            <pc:sldMk cId="616240646" sldId="341"/>
            <ac:spMk id="10" creationId="{C943A91B-7CA7-4592-A975-73B1BF8C4C74}"/>
          </ac:spMkLst>
        </pc:spChg>
        <pc:spChg chg="add">
          <ac:chgData name="Shez Coe" userId="33dce8b0-20b7-4564-ba3f-2d1de026c56c" providerId="ADAL" clId="{026F9FCD-9EAD-4DD2-854A-A19503B8B454}" dt="2022-07-22T11:06:17.705" v="29" actId="26606"/>
          <ac:spMkLst>
            <pc:docMk/>
            <pc:sldMk cId="616240646" sldId="341"/>
            <ac:spMk id="12" creationId="{EC471314-E46A-414B-8D91-74880E84F187}"/>
          </ac:spMkLst>
        </pc:spChg>
        <pc:spChg chg="add">
          <ac:chgData name="Shez Coe" userId="33dce8b0-20b7-4564-ba3f-2d1de026c56c" providerId="ADAL" clId="{026F9FCD-9EAD-4DD2-854A-A19503B8B454}" dt="2022-07-22T11:06:17.705" v="29" actId="26606"/>
          <ac:spMkLst>
            <pc:docMk/>
            <pc:sldMk cId="616240646" sldId="341"/>
            <ac:spMk id="14" creationId="{6A681326-1C9D-44A3-A627-3871BDAE4127}"/>
          </ac:spMkLst>
        </pc:spChg>
      </pc:sldChg>
      <pc:sldChg chg="add">
        <pc:chgData name="Shez Coe" userId="33dce8b0-20b7-4564-ba3f-2d1de026c56c" providerId="ADAL" clId="{026F9FCD-9EAD-4DD2-854A-A19503B8B454}" dt="2022-07-20T11:06:56.733" v="25"/>
        <pc:sldMkLst>
          <pc:docMk/>
          <pc:sldMk cId="2626576885" sldId="342"/>
        </pc:sldMkLst>
      </pc:sldChg>
      <pc:sldChg chg="del">
        <pc:chgData name="Shez Coe" userId="33dce8b0-20b7-4564-ba3f-2d1de026c56c" providerId="ADAL" clId="{026F9FCD-9EAD-4DD2-854A-A19503B8B454}" dt="2022-07-20T11:02:57.492" v="23" actId="2696"/>
        <pc:sldMkLst>
          <pc:docMk/>
          <pc:sldMk cId="4070911889" sldId="343"/>
        </pc:sldMkLst>
      </pc:sldChg>
      <pc:sldChg chg="del">
        <pc:chgData name="Shez Coe" userId="33dce8b0-20b7-4564-ba3f-2d1de026c56c" providerId="ADAL" clId="{026F9FCD-9EAD-4DD2-854A-A19503B8B454}" dt="2022-07-21T10:58:12.306" v="28" actId="2696"/>
        <pc:sldMkLst>
          <pc:docMk/>
          <pc:sldMk cId="2202488461" sldId="345"/>
        </pc:sldMkLst>
      </pc:sldChg>
      <pc:sldChg chg="del">
        <pc:chgData name="Shez Coe" userId="33dce8b0-20b7-4564-ba3f-2d1de026c56c" providerId="ADAL" clId="{026F9FCD-9EAD-4DD2-854A-A19503B8B454}" dt="2022-07-20T11:02:59.673" v="24" actId="2696"/>
        <pc:sldMkLst>
          <pc:docMk/>
          <pc:sldMk cId="2132616339" sldId="347"/>
        </pc:sldMkLst>
      </pc:sldChg>
    </pc:docChg>
  </pc:docChgLst>
  <pc:docChgLst>
    <pc:chgData name="Shez Coe" userId="33dce8b0-20b7-4564-ba3f-2d1de026c56c" providerId="ADAL" clId="{386848CD-E14F-4E5D-8944-EAD604090B5D}"/>
    <pc:docChg chg="undo custSel addSld delSld modSld">
      <pc:chgData name="Shez Coe" userId="33dce8b0-20b7-4564-ba3f-2d1de026c56c" providerId="ADAL" clId="{386848CD-E14F-4E5D-8944-EAD604090B5D}" dt="2022-06-23T13:08:35.633" v="621" actId="255"/>
      <pc:docMkLst>
        <pc:docMk/>
      </pc:docMkLst>
      <pc:sldChg chg="addSp delSp modSp mod">
        <pc:chgData name="Shez Coe" userId="33dce8b0-20b7-4564-ba3f-2d1de026c56c" providerId="ADAL" clId="{386848CD-E14F-4E5D-8944-EAD604090B5D}" dt="2022-06-23T12:48:37.199" v="257" actId="20577"/>
        <pc:sldMkLst>
          <pc:docMk/>
          <pc:sldMk cId="4005266219" sldId="257"/>
        </pc:sldMkLst>
        <pc:spChg chg="add del mod">
          <ac:chgData name="Shez Coe" userId="33dce8b0-20b7-4564-ba3f-2d1de026c56c" providerId="ADAL" clId="{386848CD-E14F-4E5D-8944-EAD604090B5D}" dt="2022-06-23T12:48:23.968" v="247" actId="255"/>
          <ac:spMkLst>
            <pc:docMk/>
            <pc:sldMk cId="4005266219" sldId="257"/>
            <ac:spMk id="2" creationId="{15F22EDC-953F-4901-B624-1BA6A3F9FE92}"/>
          </ac:spMkLst>
        </pc:spChg>
        <pc:spChg chg="del mod">
          <ac:chgData name="Shez Coe" userId="33dce8b0-20b7-4564-ba3f-2d1de026c56c" providerId="ADAL" clId="{386848CD-E14F-4E5D-8944-EAD604090B5D}" dt="2022-06-23T12:48:10.516" v="244" actId="478"/>
          <ac:spMkLst>
            <pc:docMk/>
            <pc:sldMk cId="4005266219" sldId="257"/>
            <ac:spMk id="3" creationId="{3917B567-8110-44DA-99FF-5E0C34EFD1F7}"/>
          </ac:spMkLst>
        </pc:spChg>
        <pc:spChg chg="add del mod">
          <ac:chgData name="Shez Coe" userId="33dce8b0-20b7-4564-ba3f-2d1de026c56c" providerId="ADAL" clId="{386848CD-E14F-4E5D-8944-EAD604090B5D}" dt="2022-06-23T12:45:39.140" v="74" actId="478"/>
          <ac:spMkLst>
            <pc:docMk/>
            <pc:sldMk cId="4005266219" sldId="257"/>
            <ac:spMk id="5" creationId="{9DD1305B-01CA-48B7-8ADE-9F9A8D956654}"/>
          </ac:spMkLst>
        </pc:spChg>
        <pc:spChg chg="add mod">
          <ac:chgData name="Shez Coe" userId="33dce8b0-20b7-4564-ba3f-2d1de026c56c" providerId="ADAL" clId="{386848CD-E14F-4E5D-8944-EAD604090B5D}" dt="2022-06-23T12:48:37.199" v="257" actId="20577"/>
          <ac:spMkLst>
            <pc:docMk/>
            <pc:sldMk cId="4005266219" sldId="257"/>
            <ac:spMk id="6" creationId="{6285BBC4-99A6-429C-B1B7-AF4DFACB0D67}"/>
          </ac:spMkLst>
        </pc:spChg>
      </pc:sldChg>
      <pc:sldChg chg="addSp delSp modSp mod">
        <pc:chgData name="Shez Coe" userId="33dce8b0-20b7-4564-ba3f-2d1de026c56c" providerId="ADAL" clId="{386848CD-E14F-4E5D-8944-EAD604090B5D}" dt="2022-06-23T12:51:04.036" v="292" actId="20577"/>
        <pc:sldMkLst>
          <pc:docMk/>
          <pc:sldMk cId="959573596" sldId="310"/>
        </pc:sldMkLst>
        <pc:spChg chg="del mod">
          <ac:chgData name="Shez Coe" userId="33dce8b0-20b7-4564-ba3f-2d1de026c56c" providerId="ADAL" clId="{386848CD-E14F-4E5D-8944-EAD604090B5D}" dt="2022-06-23T12:50:49.503" v="288" actId="478"/>
          <ac:spMkLst>
            <pc:docMk/>
            <pc:sldMk cId="959573596" sldId="310"/>
            <ac:spMk id="2" creationId="{00000000-0000-0000-0000-000000000000}"/>
          </ac:spMkLst>
        </pc:spChg>
        <pc:spChg chg="add mod">
          <ac:chgData name="Shez Coe" userId="33dce8b0-20b7-4564-ba3f-2d1de026c56c" providerId="ADAL" clId="{386848CD-E14F-4E5D-8944-EAD604090B5D}" dt="2022-06-23T12:51:04.036" v="292" actId="20577"/>
          <ac:spMkLst>
            <pc:docMk/>
            <pc:sldMk cId="959573596" sldId="310"/>
            <ac:spMk id="5" creationId="{4DB96A02-EEFE-4BC7-B1BC-5F9CCF54AA69}"/>
          </ac:spMkLst>
        </pc:spChg>
        <pc:spChg chg="del">
          <ac:chgData name="Shez Coe" userId="33dce8b0-20b7-4564-ba3f-2d1de026c56c" providerId="ADAL" clId="{386848CD-E14F-4E5D-8944-EAD604090B5D}" dt="2022-06-23T12:46:04.831" v="102" actId="478"/>
          <ac:spMkLst>
            <pc:docMk/>
            <pc:sldMk cId="959573596" sldId="310"/>
            <ac:spMk id="7" creationId="{38A4149D-1BC3-438E-8A52-4C959063BC1D}"/>
          </ac:spMkLst>
        </pc:spChg>
      </pc:sldChg>
      <pc:sldChg chg="modSp mod">
        <pc:chgData name="Shez Coe" userId="33dce8b0-20b7-4564-ba3f-2d1de026c56c" providerId="ADAL" clId="{386848CD-E14F-4E5D-8944-EAD604090B5D}" dt="2022-06-23T13:02:27.122" v="591" actId="14100"/>
        <pc:sldMkLst>
          <pc:docMk/>
          <pc:sldMk cId="4048613340" sldId="313"/>
        </pc:sldMkLst>
        <pc:spChg chg="mod">
          <ac:chgData name="Shez Coe" userId="33dce8b0-20b7-4564-ba3f-2d1de026c56c" providerId="ADAL" clId="{386848CD-E14F-4E5D-8944-EAD604090B5D}" dt="2022-06-23T13:02:27.122" v="591" actId="14100"/>
          <ac:spMkLst>
            <pc:docMk/>
            <pc:sldMk cId="4048613340" sldId="313"/>
            <ac:spMk id="3" creationId="{00000000-0000-0000-0000-000000000000}"/>
          </ac:spMkLst>
        </pc:spChg>
      </pc:sldChg>
      <pc:sldChg chg="delSp modSp mod">
        <pc:chgData name="Shez Coe" userId="33dce8b0-20b7-4564-ba3f-2d1de026c56c" providerId="ADAL" clId="{386848CD-E14F-4E5D-8944-EAD604090B5D}" dt="2022-06-23T13:02:41.084" v="594" actId="1076"/>
        <pc:sldMkLst>
          <pc:docMk/>
          <pc:sldMk cId="2383514435" sldId="314"/>
        </pc:sldMkLst>
        <pc:picChg chg="del">
          <ac:chgData name="Shez Coe" userId="33dce8b0-20b7-4564-ba3f-2d1de026c56c" providerId="ADAL" clId="{386848CD-E14F-4E5D-8944-EAD604090B5D}" dt="2022-06-23T13:02:37.852" v="592" actId="478"/>
          <ac:picMkLst>
            <pc:docMk/>
            <pc:sldMk cId="2383514435" sldId="314"/>
            <ac:picMk id="4" creationId="{00000000-0000-0000-0000-000000000000}"/>
          </ac:picMkLst>
        </pc:picChg>
        <pc:picChg chg="mod">
          <ac:chgData name="Shez Coe" userId="33dce8b0-20b7-4564-ba3f-2d1de026c56c" providerId="ADAL" clId="{386848CD-E14F-4E5D-8944-EAD604090B5D}" dt="2022-06-23T13:02:41.084" v="594" actId="1076"/>
          <ac:picMkLst>
            <pc:docMk/>
            <pc:sldMk cId="2383514435" sldId="314"/>
            <ac:picMk id="5" creationId="{00000000-0000-0000-0000-000000000000}"/>
          </ac:picMkLst>
        </pc:picChg>
      </pc:sldChg>
      <pc:sldChg chg="modSp mod">
        <pc:chgData name="Shez Coe" userId="33dce8b0-20b7-4564-ba3f-2d1de026c56c" providerId="ADAL" clId="{386848CD-E14F-4E5D-8944-EAD604090B5D}" dt="2022-06-23T13:02:51.769" v="597" actId="27636"/>
        <pc:sldMkLst>
          <pc:docMk/>
          <pc:sldMk cId="1219213720" sldId="315"/>
        </pc:sldMkLst>
        <pc:spChg chg="mod">
          <ac:chgData name="Shez Coe" userId="33dce8b0-20b7-4564-ba3f-2d1de026c56c" providerId="ADAL" clId="{386848CD-E14F-4E5D-8944-EAD604090B5D}" dt="2022-06-23T13:02:51.769" v="597" actId="27636"/>
          <ac:spMkLst>
            <pc:docMk/>
            <pc:sldMk cId="1219213720" sldId="315"/>
            <ac:spMk id="3" creationId="{00000000-0000-0000-0000-000000000000}"/>
          </ac:spMkLst>
        </pc:spChg>
        <pc:picChg chg="mod">
          <ac:chgData name="Shez Coe" userId="33dce8b0-20b7-4564-ba3f-2d1de026c56c" providerId="ADAL" clId="{386848CD-E14F-4E5D-8944-EAD604090B5D}" dt="2022-06-23T13:02:46.686" v="595" actId="1076"/>
          <ac:picMkLst>
            <pc:docMk/>
            <pc:sldMk cId="1219213720" sldId="315"/>
            <ac:picMk id="4" creationId="{00000000-0000-0000-0000-000000000000}"/>
          </ac:picMkLst>
        </pc:picChg>
      </pc:sldChg>
      <pc:sldChg chg="modSp mod">
        <pc:chgData name="Shez Coe" userId="33dce8b0-20b7-4564-ba3f-2d1de026c56c" providerId="ADAL" clId="{386848CD-E14F-4E5D-8944-EAD604090B5D}" dt="2022-06-23T12:52:35.914" v="315" actId="313"/>
        <pc:sldMkLst>
          <pc:docMk/>
          <pc:sldMk cId="1226688311" sldId="330"/>
        </pc:sldMkLst>
        <pc:spChg chg="mod">
          <ac:chgData name="Shez Coe" userId="33dce8b0-20b7-4564-ba3f-2d1de026c56c" providerId="ADAL" clId="{386848CD-E14F-4E5D-8944-EAD604090B5D}" dt="2022-06-23T12:52:35.914" v="315" actId="313"/>
          <ac:spMkLst>
            <pc:docMk/>
            <pc:sldMk cId="1226688311" sldId="330"/>
            <ac:spMk id="2" creationId="{00000000-0000-0000-0000-000000000000}"/>
          </ac:spMkLst>
        </pc:spChg>
      </pc:sldChg>
      <pc:sldChg chg="delSp modSp mod">
        <pc:chgData name="Shez Coe" userId="33dce8b0-20b7-4564-ba3f-2d1de026c56c" providerId="ADAL" clId="{386848CD-E14F-4E5D-8944-EAD604090B5D}" dt="2022-06-23T13:01:58.697" v="589" actId="478"/>
        <pc:sldMkLst>
          <pc:docMk/>
          <pc:sldMk cId="2969335421" sldId="332"/>
        </pc:sldMkLst>
        <pc:spChg chg="mod">
          <ac:chgData name="Shez Coe" userId="33dce8b0-20b7-4564-ba3f-2d1de026c56c" providerId="ADAL" clId="{386848CD-E14F-4E5D-8944-EAD604090B5D}" dt="2022-06-23T13:01:56.750" v="588" actId="1076"/>
          <ac:spMkLst>
            <pc:docMk/>
            <pc:sldMk cId="2969335421" sldId="332"/>
            <ac:spMk id="2" creationId="{F2C9B5ED-9DFD-4A85-A434-56DB78CD87A9}"/>
          </ac:spMkLst>
        </pc:spChg>
        <pc:spChg chg="del">
          <ac:chgData name="Shez Coe" userId="33dce8b0-20b7-4564-ba3f-2d1de026c56c" providerId="ADAL" clId="{386848CD-E14F-4E5D-8944-EAD604090B5D}" dt="2022-06-23T13:01:58.697" v="589" actId="478"/>
          <ac:spMkLst>
            <pc:docMk/>
            <pc:sldMk cId="2969335421" sldId="332"/>
            <ac:spMk id="7" creationId="{56451B70-C084-463F-8AF6-5A351B4E6343}"/>
          </ac:spMkLst>
        </pc:spChg>
      </pc:sldChg>
      <pc:sldChg chg="addSp delSp modSp mod delAnim">
        <pc:chgData name="Shez Coe" userId="33dce8b0-20b7-4564-ba3f-2d1de026c56c" providerId="ADAL" clId="{386848CD-E14F-4E5D-8944-EAD604090B5D}" dt="2022-06-23T12:54:23.517" v="459" actId="20577"/>
        <pc:sldMkLst>
          <pc:docMk/>
          <pc:sldMk cId="2749697945" sldId="333"/>
        </pc:sldMkLst>
        <pc:spChg chg="del mod">
          <ac:chgData name="Shez Coe" userId="33dce8b0-20b7-4564-ba3f-2d1de026c56c" providerId="ADAL" clId="{386848CD-E14F-4E5D-8944-EAD604090B5D}" dt="2022-06-23T12:51:10.579" v="293" actId="478"/>
          <ac:spMkLst>
            <pc:docMk/>
            <pc:sldMk cId="2749697945" sldId="333"/>
            <ac:spMk id="2" creationId="{373A688E-2B48-4521-980B-6AD22049FCA0}"/>
          </ac:spMkLst>
        </pc:spChg>
        <pc:spChg chg="del mod">
          <ac:chgData name="Shez Coe" userId="33dce8b0-20b7-4564-ba3f-2d1de026c56c" providerId="ADAL" clId="{386848CD-E14F-4E5D-8944-EAD604090B5D}" dt="2022-06-23T12:51:31.601" v="301" actId="478"/>
          <ac:spMkLst>
            <pc:docMk/>
            <pc:sldMk cId="2749697945" sldId="333"/>
            <ac:spMk id="3" creationId="{F5F8BBC6-31E5-4D72-95F7-64848BC65CDB}"/>
          </ac:spMkLst>
        </pc:spChg>
        <pc:spChg chg="mod">
          <ac:chgData name="Shez Coe" userId="33dce8b0-20b7-4564-ba3f-2d1de026c56c" providerId="ADAL" clId="{386848CD-E14F-4E5D-8944-EAD604090B5D}" dt="2022-06-23T12:51:15.724" v="297" actId="27636"/>
          <ac:spMkLst>
            <pc:docMk/>
            <pc:sldMk cId="2749697945" sldId="333"/>
            <ac:spMk id="5" creationId="{373A688E-2B48-4521-980B-6AD22049FCA0}"/>
          </ac:spMkLst>
        </pc:spChg>
        <pc:spChg chg="add del mod">
          <ac:chgData name="Shez Coe" userId="33dce8b0-20b7-4564-ba3f-2d1de026c56c" providerId="ADAL" clId="{386848CD-E14F-4E5D-8944-EAD604090B5D}" dt="2022-06-23T12:51:34.354" v="302" actId="478"/>
          <ac:spMkLst>
            <pc:docMk/>
            <pc:sldMk cId="2749697945" sldId="333"/>
            <ac:spMk id="6" creationId="{A58F3128-8C87-4B20-97EA-F3955494EE8F}"/>
          </ac:spMkLst>
        </pc:spChg>
        <pc:spChg chg="add mod">
          <ac:chgData name="Shez Coe" userId="33dce8b0-20b7-4564-ba3f-2d1de026c56c" providerId="ADAL" clId="{386848CD-E14F-4E5D-8944-EAD604090B5D}" dt="2022-06-23T12:54:23.517" v="459" actId="20577"/>
          <ac:spMkLst>
            <pc:docMk/>
            <pc:sldMk cId="2749697945" sldId="333"/>
            <ac:spMk id="7" creationId="{C1A935D8-C14A-4965-A1B1-D6A85DE5B356}"/>
          </ac:spMkLst>
        </pc:spChg>
        <pc:picChg chg="mod">
          <ac:chgData name="Shez Coe" userId="33dce8b0-20b7-4564-ba3f-2d1de026c56c" providerId="ADAL" clId="{386848CD-E14F-4E5D-8944-EAD604090B5D}" dt="2022-06-23T12:51:18.606" v="298" actId="1076"/>
          <ac:picMkLst>
            <pc:docMk/>
            <pc:sldMk cId="2749697945" sldId="333"/>
            <ac:picMk id="10" creationId="{83960315-5856-4F81-82D4-C77392D13DAE}"/>
          </ac:picMkLst>
        </pc:picChg>
      </pc:sldChg>
      <pc:sldChg chg="addSp delSp modSp mod">
        <pc:chgData name="Shez Coe" userId="33dce8b0-20b7-4564-ba3f-2d1de026c56c" providerId="ADAL" clId="{386848CD-E14F-4E5D-8944-EAD604090B5D}" dt="2022-06-23T13:01:51.197" v="587" actId="1076"/>
        <pc:sldMkLst>
          <pc:docMk/>
          <pc:sldMk cId="195090059" sldId="334"/>
        </pc:sldMkLst>
        <pc:spChg chg="mod">
          <ac:chgData name="Shez Coe" userId="33dce8b0-20b7-4564-ba3f-2d1de026c56c" providerId="ADAL" clId="{386848CD-E14F-4E5D-8944-EAD604090B5D}" dt="2022-06-23T12:59:15.736" v="578" actId="1076"/>
          <ac:spMkLst>
            <pc:docMk/>
            <pc:sldMk cId="195090059" sldId="334"/>
            <ac:spMk id="2" creationId="{DC3EF289-C00D-4441-93E9-3910DD27018D}"/>
          </ac:spMkLst>
        </pc:spChg>
        <pc:spChg chg="mod">
          <ac:chgData name="Shez Coe" userId="33dce8b0-20b7-4564-ba3f-2d1de026c56c" providerId="ADAL" clId="{386848CD-E14F-4E5D-8944-EAD604090B5D}" dt="2022-06-23T13:01:51.197" v="587" actId="1076"/>
          <ac:spMkLst>
            <pc:docMk/>
            <pc:sldMk cId="195090059" sldId="334"/>
            <ac:spMk id="6" creationId="{C59CFB74-3483-4A47-8BFF-22C8DBD2D557}"/>
          </ac:spMkLst>
        </pc:spChg>
        <pc:picChg chg="del mod">
          <ac:chgData name="Shez Coe" userId="33dce8b0-20b7-4564-ba3f-2d1de026c56c" providerId="ADAL" clId="{386848CD-E14F-4E5D-8944-EAD604090B5D}" dt="2022-06-23T13:01:35.267" v="579" actId="478"/>
          <ac:picMkLst>
            <pc:docMk/>
            <pc:sldMk cId="195090059" sldId="334"/>
            <ac:picMk id="5" creationId="{2B8087AE-E828-425D-9093-8B59444F77C5}"/>
          </ac:picMkLst>
        </pc:picChg>
        <pc:picChg chg="add mod">
          <ac:chgData name="Shez Coe" userId="33dce8b0-20b7-4564-ba3f-2d1de026c56c" providerId="ADAL" clId="{386848CD-E14F-4E5D-8944-EAD604090B5D}" dt="2022-06-23T13:01:42.665" v="583" actId="1076"/>
          <ac:picMkLst>
            <pc:docMk/>
            <pc:sldMk cId="195090059" sldId="334"/>
            <ac:picMk id="1026" creationId="{A8BDB174-94BE-4DD7-B781-01AB1614639E}"/>
          </ac:picMkLst>
        </pc:picChg>
      </pc:sldChg>
      <pc:sldChg chg="modSp mod modAnim">
        <pc:chgData name="Shez Coe" userId="33dce8b0-20b7-4564-ba3f-2d1de026c56c" providerId="ADAL" clId="{386848CD-E14F-4E5D-8944-EAD604090B5D}" dt="2022-06-23T12:56:05.336" v="570" actId="20577"/>
        <pc:sldMkLst>
          <pc:docMk/>
          <pc:sldMk cId="1647907392" sldId="335"/>
        </pc:sldMkLst>
        <pc:spChg chg="mod">
          <ac:chgData name="Shez Coe" userId="33dce8b0-20b7-4564-ba3f-2d1de026c56c" providerId="ADAL" clId="{386848CD-E14F-4E5D-8944-EAD604090B5D}" dt="2022-06-23T12:54:46.106" v="460" actId="1076"/>
          <ac:spMkLst>
            <pc:docMk/>
            <pc:sldMk cId="1647907392" sldId="335"/>
            <ac:spMk id="2" creationId="{A01070E4-B56C-462F-9D0F-0D8F94A62D30}"/>
          </ac:spMkLst>
        </pc:spChg>
        <pc:spChg chg="mod">
          <ac:chgData name="Shez Coe" userId="33dce8b0-20b7-4564-ba3f-2d1de026c56c" providerId="ADAL" clId="{386848CD-E14F-4E5D-8944-EAD604090B5D}" dt="2022-06-23T12:56:05.336" v="570" actId="20577"/>
          <ac:spMkLst>
            <pc:docMk/>
            <pc:sldMk cId="1647907392" sldId="335"/>
            <ac:spMk id="6" creationId="{CECEC755-C812-4B8F-A855-014923CE0CE1}"/>
          </ac:spMkLst>
        </pc:spChg>
      </pc:sldChg>
      <pc:sldChg chg="modSp">
        <pc:chgData name="Shez Coe" userId="33dce8b0-20b7-4564-ba3f-2d1de026c56c" providerId="ADAL" clId="{386848CD-E14F-4E5D-8944-EAD604090B5D}" dt="2022-06-23T12:58:53.666" v="572" actId="20577"/>
        <pc:sldMkLst>
          <pc:docMk/>
          <pc:sldMk cId="2392356058" sldId="336"/>
        </pc:sldMkLst>
        <pc:spChg chg="mod">
          <ac:chgData name="Shez Coe" userId="33dce8b0-20b7-4564-ba3f-2d1de026c56c" providerId="ADAL" clId="{386848CD-E14F-4E5D-8944-EAD604090B5D}" dt="2022-06-23T12:58:53.666" v="572" actId="20577"/>
          <ac:spMkLst>
            <pc:docMk/>
            <pc:sldMk cId="2392356058" sldId="336"/>
            <ac:spMk id="3" creationId="{D4869C02-5A79-490F-A306-171311468D82}"/>
          </ac:spMkLst>
        </pc:spChg>
      </pc:sldChg>
      <pc:sldChg chg="addSp delSp modSp mod">
        <pc:chgData name="Shez Coe" userId="33dce8b0-20b7-4564-ba3f-2d1de026c56c" providerId="ADAL" clId="{386848CD-E14F-4E5D-8944-EAD604090B5D}" dt="2022-06-23T12:56:11.128" v="571" actId="478"/>
        <pc:sldMkLst>
          <pc:docMk/>
          <pc:sldMk cId="2423858200" sldId="340"/>
        </pc:sldMkLst>
        <pc:spChg chg="add del mod">
          <ac:chgData name="Shez Coe" userId="33dce8b0-20b7-4564-ba3f-2d1de026c56c" providerId="ADAL" clId="{386848CD-E14F-4E5D-8944-EAD604090B5D}" dt="2022-06-23T12:56:11.128" v="571" actId="478"/>
          <ac:spMkLst>
            <pc:docMk/>
            <pc:sldMk cId="2423858200" sldId="340"/>
            <ac:spMk id="2" creationId="{6B638AFF-27D7-4CD8-9CE4-9EC4934171C7}"/>
          </ac:spMkLst>
        </pc:spChg>
        <pc:spChg chg="mod">
          <ac:chgData name="Shez Coe" userId="33dce8b0-20b7-4564-ba3f-2d1de026c56c" providerId="ADAL" clId="{386848CD-E14F-4E5D-8944-EAD604090B5D}" dt="2022-06-23T12:55:04.054" v="462" actId="1076"/>
          <ac:spMkLst>
            <pc:docMk/>
            <pc:sldMk cId="2423858200" sldId="340"/>
            <ac:spMk id="3" creationId="{382684E8-9BDE-4443-A7A4-29C9D3A0EB48}"/>
          </ac:spMkLst>
        </pc:spChg>
        <pc:picChg chg="mod">
          <ac:chgData name="Shez Coe" userId="33dce8b0-20b7-4564-ba3f-2d1de026c56c" providerId="ADAL" clId="{386848CD-E14F-4E5D-8944-EAD604090B5D}" dt="2022-06-23T12:55:07.946" v="463" actId="1076"/>
          <ac:picMkLst>
            <pc:docMk/>
            <pc:sldMk cId="2423858200" sldId="340"/>
            <ac:picMk id="4" creationId="{1BBDF65A-FCB4-4316-B265-9A7029D2BDF7}"/>
          </ac:picMkLst>
        </pc:picChg>
      </pc:sldChg>
      <pc:sldChg chg="del">
        <pc:chgData name="Shez Coe" userId="33dce8b0-20b7-4564-ba3f-2d1de026c56c" providerId="ADAL" clId="{386848CD-E14F-4E5D-8944-EAD604090B5D}" dt="2022-06-23T13:08:23.329" v="619" actId="2696"/>
        <pc:sldMkLst>
          <pc:docMk/>
          <pc:sldMk cId="616240646" sldId="341"/>
        </pc:sldMkLst>
      </pc:sldChg>
      <pc:sldChg chg="del">
        <pc:chgData name="Shez Coe" userId="33dce8b0-20b7-4564-ba3f-2d1de026c56c" providerId="ADAL" clId="{386848CD-E14F-4E5D-8944-EAD604090B5D}" dt="2022-06-23T13:08:23.329" v="619" actId="2696"/>
        <pc:sldMkLst>
          <pc:docMk/>
          <pc:sldMk cId="2626576885" sldId="342"/>
        </pc:sldMkLst>
      </pc:sldChg>
      <pc:sldChg chg="modSp mod">
        <pc:chgData name="Shez Coe" userId="33dce8b0-20b7-4564-ba3f-2d1de026c56c" providerId="ADAL" clId="{386848CD-E14F-4E5D-8944-EAD604090B5D}" dt="2022-06-23T13:03:25.866" v="607" actId="27636"/>
        <pc:sldMkLst>
          <pc:docMk/>
          <pc:sldMk cId="4070911889" sldId="343"/>
        </pc:sldMkLst>
        <pc:spChg chg="mod">
          <ac:chgData name="Shez Coe" userId="33dce8b0-20b7-4564-ba3f-2d1de026c56c" providerId="ADAL" clId="{386848CD-E14F-4E5D-8944-EAD604090B5D}" dt="2022-06-23T13:03:25.866" v="607" actId="27636"/>
          <ac:spMkLst>
            <pc:docMk/>
            <pc:sldMk cId="4070911889" sldId="343"/>
            <ac:spMk id="2" creationId="{00000000-0000-0000-0000-000000000000}"/>
          </ac:spMkLst>
        </pc:spChg>
      </pc:sldChg>
      <pc:sldChg chg="modSp mod">
        <pc:chgData name="Shez Coe" userId="33dce8b0-20b7-4564-ba3f-2d1de026c56c" providerId="ADAL" clId="{386848CD-E14F-4E5D-8944-EAD604090B5D}" dt="2022-06-23T12:44:15.895" v="65" actId="20577"/>
        <pc:sldMkLst>
          <pc:docMk/>
          <pc:sldMk cId="1549940195" sldId="344"/>
        </pc:sldMkLst>
        <pc:spChg chg="mod">
          <ac:chgData name="Shez Coe" userId="33dce8b0-20b7-4564-ba3f-2d1de026c56c" providerId="ADAL" clId="{386848CD-E14F-4E5D-8944-EAD604090B5D}" dt="2022-06-23T12:44:15.895" v="65" actId="20577"/>
          <ac:spMkLst>
            <pc:docMk/>
            <pc:sldMk cId="1549940195" sldId="344"/>
            <ac:spMk id="3" creationId="{F21F2E11-EF67-4874-9BF8-9A62B9C92980}"/>
          </ac:spMkLst>
        </pc:spChg>
      </pc:sldChg>
      <pc:sldChg chg="modSp mod">
        <pc:chgData name="Shez Coe" userId="33dce8b0-20b7-4564-ba3f-2d1de026c56c" providerId="ADAL" clId="{386848CD-E14F-4E5D-8944-EAD604090B5D}" dt="2022-06-23T13:03:07.487" v="605" actId="20577"/>
        <pc:sldMkLst>
          <pc:docMk/>
          <pc:sldMk cId="2202488461" sldId="345"/>
        </pc:sldMkLst>
        <pc:spChg chg="mod">
          <ac:chgData name="Shez Coe" userId="33dce8b0-20b7-4564-ba3f-2d1de026c56c" providerId="ADAL" clId="{386848CD-E14F-4E5D-8944-EAD604090B5D}" dt="2022-06-23T13:03:07.487" v="605" actId="20577"/>
          <ac:spMkLst>
            <pc:docMk/>
            <pc:sldMk cId="2202488461" sldId="345"/>
            <ac:spMk id="3" creationId="{B5CB3ADA-48E2-4288-9925-F9B7555BDA79}"/>
          </ac:spMkLst>
        </pc:spChg>
      </pc:sldChg>
      <pc:sldChg chg="delSp modSp del mod">
        <pc:chgData name="Shez Coe" userId="33dce8b0-20b7-4564-ba3f-2d1de026c56c" providerId="ADAL" clId="{386848CD-E14F-4E5D-8944-EAD604090B5D}" dt="2022-06-23T12:46:09.945" v="104" actId="2696"/>
        <pc:sldMkLst>
          <pc:docMk/>
          <pc:sldMk cId="2076727825" sldId="346"/>
        </pc:sldMkLst>
        <pc:spChg chg="mod">
          <ac:chgData name="Shez Coe" userId="33dce8b0-20b7-4564-ba3f-2d1de026c56c" providerId="ADAL" clId="{386848CD-E14F-4E5D-8944-EAD604090B5D}" dt="2022-06-23T12:45:08.055" v="70" actId="20577"/>
          <ac:spMkLst>
            <pc:docMk/>
            <pc:sldMk cId="2076727825" sldId="346"/>
            <ac:spMk id="2" creationId="{956A8CA9-A183-42B7-BC9D-684CBB961D95}"/>
          </ac:spMkLst>
        </pc:spChg>
        <pc:spChg chg="del">
          <ac:chgData name="Shez Coe" userId="33dce8b0-20b7-4564-ba3f-2d1de026c56c" providerId="ADAL" clId="{386848CD-E14F-4E5D-8944-EAD604090B5D}" dt="2022-06-23T12:45:27.533" v="71" actId="478"/>
          <ac:spMkLst>
            <pc:docMk/>
            <pc:sldMk cId="2076727825" sldId="346"/>
            <ac:spMk id="3" creationId="{65A82819-D283-4D0F-B35B-3E1B2E083542}"/>
          </ac:spMkLst>
        </pc:spChg>
      </pc:sldChg>
      <pc:sldChg chg="delSp modSp mod">
        <pc:chgData name="Shez Coe" userId="33dce8b0-20b7-4564-ba3f-2d1de026c56c" providerId="ADAL" clId="{386848CD-E14F-4E5D-8944-EAD604090B5D}" dt="2022-06-23T13:08:35.633" v="621" actId="255"/>
        <pc:sldMkLst>
          <pc:docMk/>
          <pc:sldMk cId="2132616339" sldId="347"/>
        </pc:sldMkLst>
        <pc:spChg chg="del">
          <ac:chgData name="Shez Coe" userId="33dce8b0-20b7-4564-ba3f-2d1de026c56c" providerId="ADAL" clId="{386848CD-E14F-4E5D-8944-EAD604090B5D}" dt="2022-06-23T13:05:09.377" v="608" actId="478"/>
          <ac:spMkLst>
            <pc:docMk/>
            <pc:sldMk cId="2132616339" sldId="347"/>
            <ac:spMk id="2" creationId="{2B5EB185-DBAF-4B29-BDE6-A0C45A3176A3}"/>
          </ac:spMkLst>
        </pc:spChg>
        <pc:spChg chg="mod">
          <ac:chgData name="Shez Coe" userId="33dce8b0-20b7-4564-ba3f-2d1de026c56c" providerId="ADAL" clId="{386848CD-E14F-4E5D-8944-EAD604090B5D}" dt="2022-06-23T13:08:35.633" v="621" actId="255"/>
          <ac:spMkLst>
            <pc:docMk/>
            <pc:sldMk cId="2132616339" sldId="347"/>
            <ac:spMk id="3" creationId="{4EAD805E-7731-41B7-A862-839A158BFBFC}"/>
          </ac:spMkLst>
        </pc:spChg>
      </pc:sldChg>
      <pc:sldChg chg="del">
        <pc:chgData name="Shez Coe" userId="33dce8b0-20b7-4564-ba3f-2d1de026c56c" providerId="ADAL" clId="{386848CD-E14F-4E5D-8944-EAD604090B5D}" dt="2022-06-23T13:08:23.329" v="619" actId="2696"/>
        <pc:sldMkLst>
          <pc:docMk/>
          <pc:sldMk cId="355596344" sldId="348"/>
        </pc:sldMkLst>
      </pc:sldChg>
      <pc:sldChg chg="add del">
        <pc:chgData name="Shez Coe" userId="33dce8b0-20b7-4564-ba3f-2d1de026c56c" providerId="ADAL" clId="{386848CD-E14F-4E5D-8944-EAD604090B5D}" dt="2022-06-23T12:53:26.771" v="319" actId="2696"/>
        <pc:sldMkLst>
          <pc:docMk/>
          <pc:sldMk cId="451455870" sldId="349"/>
        </pc:sldMkLst>
      </pc:sldChg>
      <pc:sldChg chg="new del">
        <pc:chgData name="Shez Coe" userId="33dce8b0-20b7-4564-ba3f-2d1de026c56c" providerId="ADAL" clId="{386848CD-E14F-4E5D-8944-EAD604090B5D}" dt="2022-06-23T12:53:17.766" v="317" actId="2696"/>
        <pc:sldMkLst>
          <pc:docMk/>
          <pc:sldMk cId="2062597035" sldId="349"/>
        </pc:sldMkLst>
      </pc:sldChg>
      <pc:sldChg chg="new del">
        <pc:chgData name="Shez Coe" userId="33dce8b0-20b7-4564-ba3f-2d1de026c56c" providerId="ADAL" clId="{386848CD-E14F-4E5D-8944-EAD604090B5D}" dt="2022-06-23T12:47:14.911" v="110" actId="680"/>
        <pc:sldMkLst>
          <pc:docMk/>
          <pc:sldMk cId="3277032400" sldId="349"/>
        </pc:sldMkLst>
      </pc:sldChg>
      <pc:sldChg chg="add del">
        <pc:chgData name="Shez Coe" userId="33dce8b0-20b7-4564-ba3f-2d1de026c56c" providerId="ADAL" clId="{386848CD-E14F-4E5D-8944-EAD604090B5D}" dt="2022-06-23T12:52:09.505" v="303" actId="2696"/>
        <pc:sldMkLst>
          <pc:docMk/>
          <pc:sldMk cId="3778228635" sldId="349"/>
        </pc:sldMkLst>
      </pc:sldChg>
    </pc:docChg>
  </pc:docChgLst>
  <pc:docChgLst>
    <pc:chgData name="Shez Coe" userId="33dce8b0-20b7-4564-ba3f-2d1de026c56c" providerId="ADAL" clId="{432B6114-E67D-487A-9D60-178CEA678367}"/>
    <pc:docChg chg="custSel addSld delSld modSld">
      <pc:chgData name="Shez Coe" userId="33dce8b0-20b7-4564-ba3f-2d1de026c56c" providerId="ADAL" clId="{432B6114-E67D-487A-9D60-178CEA678367}" dt="2022-09-18T17:36:06.975" v="32" actId="20577"/>
      <pc:docMkLst>
        <pc:docMk/>
      </pc:docMkLst>
      <pc:sldChg chg="modSp mod">
        <pc:chgData name="Shez Coe" userId="33dce8b0-20b7-4564-ba3f-2d1de026c56c" providerId="ADAL" clId="{432B6114-E67D-487A-9D60-178CEA678367}" dt="2022-09-18T17:32:31.427" v="7" actId="1076"/>
        <pc:sldMkLst>
          <pc:docMk/>
          <pc:sldMk cId="616240646" sldId="341"/>
        </pc:sldMkLst>
        <pc:spChg chg="mod">
          <ac:chgData name="Shez Coe" userId="33dce8b0-20b7-4564-ba3f-2d1de026c56c" providerId="ADAL" clId="{432B6114-E67D-487A-9D60-178CEA678367}" dt="2022-09-18T17:32:31.427" v="7" actId="1076"/>
          <ac:spMkLst>
            <pc:docMk/>
            <pc:sldMk cId="616240646" sldId="341"/>
            <ac:spMk id="3" creationId="{E928ACEE-5437-4E77-8A16-481ED8142D0F}"/>
          </ac:spMkLst>
        </pc:spChg>
      </pc:sldChg>
      <pc:sldChg chg="new del">
        <pc:chgData name="Shez Coe" userId="33dce8b0-20b7-4564-ba3f-2d1de026c56c" providerId="ADAL" clId="{432B6114-E67D-487A-9D60-178CEA678367}" dt="2022-09-18T17:35:02.645" v="11" actId="2696"/>
        <pc:sldMkLst>
          <pc:docMk/>
          <pc:sldMk cId="2887202083" sldId="345"/>
        </pc:sldMkLst>
      </pc:sldChg>
      <pc:sldChg chg="addSp delSp modSp add mod setBg setClrOvrMap delDesignElem">
        <pc:chgData name="Shez Coe" userId="33dce8b0-20b7-4564-ba3f-2d1de026c56c" providerId="ADAL" clId="{432B6114-E67D-487A-9D60-178CEA678367}" dt="2022-09-18T17:36:06.975" v="32" actId="20577"/>
        <pc:sldMkLst>
          <pc:docMk/>
          <pc:sldMk cId="1389678354" sldId="355"/>
        </pc:sldMkLst>
        <pc:spChg chg="mod">
          <ac:chgData name="Shez Coe" userId="33dce8b0-20b7-4564-ba3f-2d1de026c56c" providerId="ADAL" clId="{432B6114-E67D-487A-9D60-178CEA678367}" dt="2022-09-18T17:35:45.474" v="15" actId="255"/>
          <ac:spMkLst>
            <pc:docMk/>
            <pc:sldMk cId="1389678354" sldId="355"/>
            <ac:spMk id="3" creationId="{25B26A2A-B7F1-43D5-B14E-B1570AF53FB2}"/>
          </ac:spMkLst>
        </pc:spChg>
        <pc:spChg chg="mod">
          <ac:chgData name="Shez Coe" userId="33dce8b0-20b7-4564-ba3f-2d1de026c56c" providerId="ADAL" clId="{432B6114-E67D-487A-9D60-178CEA678367}" dt="2022-09-18T17:36:06.975" v="32" actId="20577"/>
          <ac:spMkLst>
            <pc:docMk/>
            <pc:sldMk cId="1389678354" sldId="355"/>
            <ac:spMk id="9" creationId="{ED4257AA-F40D-42F1-9B0B-D67A5E464A23}"/>
          </ac:spMkLst>
        </pc:spChg>
        <pc:spChg chg="add">
          <ac:chgData name="Shez Coe" userId="33dce8b0-20b7-4564-ba3f-2d1de026c56c" providerId="ADAL" clId="{432B6114-E67D-487A-9D60-178CEA678367}" dt="2022-09-18T17:35:27.510" v="12" actId="26606"/>
          <ac:spMkLst>
            <pc:docMk/>
            <pc:sldMk cId="1389678354" sldId="355"/>
            <ac:spMk id="14" creationId="{4AC0CD9D-7610-4620-93B4-798CCD9AB581}"/>
          </ac:spMkLst>
        </pc:spChg>
        <pc:spChg chg="del">
          <ac:chgData name="Shez Coe" userId="33dce8b0-20b7-4564-ba3f-2d1de026c56c" providerId="ADAL" clId="{432B6114-E67D-487A-9D60-178CEA678367}" dt="2022-09-18T17:34:59.778" v="10"/>
          <ac:spMkLst>
            <pc:docMk/>
            <pc:sldMk cId="1389678354" sldId="355"/>
            <ac:spMk id="18" creationId="{4FA533C5-33E3-4611-AF9F-72811D8B26A6}"/>
          </ac:spMkLst>
        </pc:spChg>
        <pc:spChg chg="add">
          <ac:chgData name="Shez Coe" userId="33dce8b0-20b7-4564-ba3f-2d1de026c56c" providerId="ADAL" clId="{432B6114-E67D-487A-9D60-178CEA678367}" dt="2022-09-18T17:35:27.510" v="12" actId="26606"/>
          <ac:spMkLst>
            <pc:docMk/>
            <pc:sldMk cId="1389678354" sldId="355"/>
            <ac:spMk id="19" creationId="{DE4D62F9-188E-4530-84C2-24BDEE4BEB82}"/>
          </ac:spMkLst>
        </pc:spChg>
        <pc:spChg chg="add">
          <ac:chgData name="Shez Coe" userId="33dce8b0-20b7-4564-ba3f-2d1de026c56c" providerId="ADAL" clId="{432B6114-E67D-487A-9D60-178CEA678367}" dt="2022-09-18T17:35:27.510" v="12" actId="26606"/>
          <ac:spMkLst>
            <pc:docMk/>
            <pc:sldMk cId="1389678354" sldId="355"/>
            <ac:spMk id="21" creationId="{61515115-95FB-41E0-86F3-8744438C09D0}"/>
          </ac:spMkLst>
        </pc:spChg>
        <pc:spChg chg="add">
          <ac:chgData name="Shez Coe" userId="33dce8b0-20b7-4564-ba3f-2d1de026c56c" providerId="ADAL" clId="{432B6114-E67D-487A-9D60-178CEA678367}" dt="2022-09-18T17:35:27.510" v="12" actId="26606"/>
          <ac:spMkLst>
            <pc:docMk/>
            <pc:sldMk cId="1389678354" sldId="355"/>
            <ac:spMk id="23" creationId="{8222A33F-BE2D-4D69-92A0-5DF8B17BAACA}"/>
          </ac:spMkLst>
        </pc:spChg>
        <pc:spChg chg="del">
          <ac:chgData name="Shez Coe" userId="33dce8b0-20b7-4564-ba3f-2d1de026c56c" providerId="ADAL" clId="{432B6114-E67D-487A-9D60-178CEA678367}" dt="2022-09-18T17:34:59.778" v="10"/>
          <ac:spMkLst>
            <pc:docMk/>
            <pc:sldMk cId="1389678354" sldId="355"/>
            <ac:spMk id="24" creationId="{87F0FDC4-AD8C-47D9-9131-623C98ADB0AE}"/>
          </ac:spMkLst>
        </pc:spChg>
        <pc:spChg chg="add">
          <ac:chgData name="Shez Coe" userId="33dce8b0-20b7-4564-ba3f-2d1de026c56c" providerId="ADAL" clId="{432B6114-E67D-487A-9D60-178CEA678367}" dt="2022-09-18T17:35:27.510" v="12" actId="26606"/>
          <ac:spMkLst>
            <pc:docMk/>
            <pc:sldMk cId="1389678354" sldId="355"/>
            <ac:spMk id="25" creationId="{CE1C74D0-9609-468A-9597-5D87C8A42B58}"/>
          </ac:spMkLst>
        </pc:spChg>
        <pc:spChg chg="del">
          <ac:chgData name="Shez Coe" userId="33dce8b0-20b7-4564-ba3f-2d1de026c56c" providerId="ADAL" clId="{432B6114-E67D-487A-9D60-178CEA678367}" dt="2022-09-18T17:34:59.778" v="10"/>
          <ac:spMkLst>
            <pc:docMk/>
            <pc:sldMk cId="1389678354" sldId="355"/>
            <ac:spMk id="26" creationId="{052BEFF1-896C-45B1-B02C-96A6A1BC389A}"/>
          </ac:spMkLst>
        </pc:spChg>
        <pc:spChg chg="del">
          <ac:chgData name="Shez Coe" userId="33dce8b0-20b7-4564-ba3f-2d1de026c56c" providerId="ADAL" clId="{432B6114-E67D-487A-9D60-178CEA678367}" dt="2022-09-18T17:34:59.778" v="10"/>
          <ac:spMkLst>
            <pc:docMk/>
            <pc:sldMk cId="1389678354" sldId="355"/>
            <ac:spMk id="28" creationId="{BB237A14-61B1-4C00-A670-5D8D68A8668E}"/>
          </ac:spMkLst>
        </pc:spChg>
        <pc:spChg chg="del">
          <ac:chgData name="Shez Coe" userId="33dce8b0-20b7-4564-ba3f-2d1de026c56c" providerId="ADAL" clId="{432B6114-E67D-487A-9D60-178CEA678367}" dt="2022-09-18T17:34:59.778" v="10"/>
          <ac:spMkLst>
            <pc:docMk/>
            <pc:sldMk cId="1389678354" sldId="355"/>
            <ac:spMk id="30" creationId="{8598F259-6F54-47A3-8D13-1603D786A328}"/>
          </ac:spMkLst>
        </pc:spChg>
        <pc:spChg chg="del">
          <ac:chgData name="Shez Coe" userId="33dce8b0-20b7-4564-ba3f-2d1de026c56c" providerId="ADAL" clId="{432B6114-E67D-487A-9D60-178CEA678367}" dt="2022-09-18T17:34:59.778" v="10"/>
          <ac:spMkLst>
            <pc:docMk/>
            <pc:sldMk cId="1389678354" sldId="355"/>
            <ac:spMk id="32" creationId="{0BA768A8-4FED-4ED8-9E46-6BE72188ECD2}"/>
          </ac:spMkLst>
        </pc:spChg>
        <pc:spChg chg="add">
          <ac:chgData name="Shez Coe" userId="33dce8b0-20b7-4564-ba3f-2d1de026c56c" providerId="ADAL" clId="{432B6114-E67D-487A-9D60-178CEA678367}" dt="2022-09-18T17:35:27.510" v="12" actId="26606"/>
          <ac:spMkLst>
            <pc:docMk/>
            <pc:sldMk cId="1389678354" sldId="355"/>
            <ac:spMk id="34" creationId="{C137128D-E594-4905-9F76-E385F0831D60}"/>
          </ac:spMkLst>
        </pc:spChg>
        <pc:picChg chg="del">
          <ac:chgData name="Shez Coe" userId="33dce8b0-20b7-4564-ba3f-2d1de026c56c" providerId="ADAL" clId="{432B6114-E67D-487A-9D60-178CEA678367}" dt="2022-09-18T17:34:59.778" v="10"/>
          <ac:picMkLst>
            <pc:docMk/>
            <pc:sldMk cId="1389678354" sldId="355"/>
            <ac:picMk id="11" creationId="{91B28F63-CF00-448F-B141-FE33C33B1891}"/>
          </ac:picMkLst>
        </pc:picChg>
        <pc:picChg chg="add">
          <ac:chgData name="Shez Coe" userId="33dce8b0-20b7-4564-ba3f-2d1de026c56c" providerId="ADAL" clId="{432B6114-E67D-487A-9D60-178CEA678367}" dt="2022-09-18T17:35:27.510" v="12" actId="26606"/>
          <ac:picMkLst>
            <pc:docMk/>
            <pc:sldMk cId="1389678354" sldId="355"/>
            <ac:picMk id="12" creationId="{7C268552-D473-46ED-B1B8-422042C4DEF1}"/>
          </ac:picMkLst>
        </pc:picChg>
        <pc:picChg chg="del">
          <ac:chgData name="Shez Coe" userId="33dce8b0-20b7-4564-ba3f-2d1de026c56c" providerId="ADAL" clId="{432B6114-E67D-487A-9D60-178CEA678367}" dt="2022-09-18T17:34:59.778" v="10"/>
          <ac:picMkLst>
            <pc:docMk/>
            <pc:sldMk cId="1389678354" sldId="355"/>
            <ac:picMk id="13" creationId="{2AE609E2-8522-44E4-9077-980E5BCF3E14}"/>
          </ac:picMkLst>
        </pc:picChg>
        <pc:picChg chg="add">
          <ac:chgData name="Shez Coe" userId="33dce8b0-20b7-4564-ba3f-2d1de026c56c" providerId="ADAL" clId="{432B6114-E67D-487A-9D60-178CEA678367}" dt="2022-09-18T17:35:27.510" v="12" actId="26606"/>
          <ac:picMkLst>
            <pc:docMk/>
            <pc:sldMk cId="1389678354" sldId="355"/>
            <ac:picMk id="15" creationId="{B9238B3E-24AA-439A-B527-6C5DF6D72145}"/>
          </ac:picMkLst>
        </pc:picChg>
        <pc:picChg chg="add">
          <ac:chgData name="Shez Coe" userId="33dce8b0-20b7-4564-ba3f-2d1de026c56c" providerId="ADAL" clId="{432B6114-E67D-487A-9D60-178CEA678367}" dt="2022-09-18T17:35:27.510" v="12" actId="26606"/>
          <ac:picMkLst>
            <pc:docMk/>
            <pc:sldMk cId="1389678354" sldId="355"/>
            <ac:picMk id="16" creationId="{41B68C77-138E-4BF7-A276-BD0C78A4219F}"/>
          </ac:picMkLst>
        </pc:picChg>
        <pc:picChg chg="add">
          <ac:chgData name="Shez Coe" userId="33dce8b0-20b7-4564-ba3f-2d1de026c56c" providerId="ADAL" clId="{432B6114-E67D-487A-9D60-178CEA678367}" dt="2022-09-18T17:35:27.510" v="12" actId="26606"/>
          <ac:picMkLst>
            <pc:docMk/>
            <pc:sldMk cId="1389678354" sldId="355"/>
            <ac:picMk id="17" creationId="{69F01145-BEA3-4CBF-AA21-10077B948CA8}"/>
          </ac:picMkLst>
        </pc:picChg>
        <pc:picChg chg="del">
          <ac:chgData name="Shez Coe" userId="33dce8b0-20b7-4564-ba3f-2d1de026c56c" providerId="ADAL" clId="{432B6114-E67D-487A-9D60-178CEA678367}" dt="2022-09-18T17:34:59.778" v="10"/>
          <ac:picMkLst>
            <pc:docMk/>
            <pc:sldMk cId="1389678354" sldId="355"/>
            <ac:picMk id="20" creationId="{8949AD42-25FD-4C3D-9EEE-B7FEC5809988}"/>
          </ac:picMkLst>
        </pc:picChg>
        <pc:picChg chg="del">
          <ac:chgData name="Shez Coe" userId="33dce8b0-20b7-4564-ba3f-2d1de026c56c" providerId="ADAL" clId="{432B6114-E67D-487A-9D60-178CEA678367}" dt="2022-09-18T17:34:59.778" v="10"/>
          <ac:picMkLst>
            <pc:docMk/>
            <pc:sldMk cId="1389678354" sldId="355"/>
            <ac:picMk id="22" creationId="{6AC7D913-60B7-4603-881B-831DA5D3A940}"/>
          </ac:picMkLst>
        </pc:picChg>
        <pc:picChg chg="add del">
          <ac:chgData name="Shez Coe" userId="33dce8b0-20b7-4564-ba3f-2d1de026c56c" providerId="ADAL" clId="{432B6114-E67D-487A-9D60-178CEA678367}" dt="2022-09-18T17:35:35.419" v="13" actId="478"/>
          <ac:picMkLst>
            <pc:docMk/>
            <pc:sldMk cId="1389678354" sldId="355"/>
            <ac:picMk id="27" creationId="{606DE903-3F5C-6679-0D98-CCF3F765216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C3F96-F102-43A1-BCE7-4CF090455ED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D06BB9B-043D-44A3-9AB4-C39BF5A943E0}">
      <dgm:prSet/>
      <dgm:spPr/>
      <dgm:t>
        <a:bodyPr/>
        <a:lstStyle/>
        <a:p>
          <a:r>
            <a:rPr lang="en-GB" dirty="0"/>
            <a:t>Completing tasks set be teachers only forms a small part of a successful student's private study.  </a:t>
          </a:r>
          <a:endParaRPr lang="en-US" dirty="0"/>
        </a:p>
      </dgm:t>
    </dgm:pt>
    <dgm:pt modelId="{96E41A4D-A6B5-4A32-826F-B7EC60CBE4FE}" type="parTrans" cxnId="{658093CA-F0E0-4270-97DD-86218EDD9D7C}">
      <dgm:prSet/>
      <dgm:spPr/>
      <dgm:t>
        <a:bodyPr/>
        <a:lstStyle/>
        <a:p>
          <a:endParaRPr lang="en-US"/>
        </a:p>
      </dgm:t>
    </dgm:pt>
    <dgm:pt modelId="{9A546CDB-692C-4EC8-AD42-956496FC3C8C}" type="sibTrans" cxnId="{658093CA-F0E0-4270-97DD-86218EDD9D7C}">
      <dgm:prSet/>
      <dgm:spPr/>
      <dgm:t>
        <a:bodyPr/>
        <a:lstStyle/>
        <a:p>
          <a:endParaRPr lang="en-US"/>
        </a:p>
      </dgm:t>
    </dgm:pt>
    <dgm:pt modelId="{E3C57868-D0CF-46D8-8A13-42471B437343}">
      <dgm:prSet/>
      <dgm:spPr/>
      <dgm:t>
        <a:bodyPr/>
        <a:lstStyle/>
        <a:p>
          <a:r>
            <a:rPr lang="en-GB"/>
            <a:t>Private study is more about setting yourself work.</a:t>
          </a:r>
          <a:endParaRPr lang="en-US"/>
        </a:p>
      </dgm:t>
    </dgm:pt>
    <dgm:pt modelId="{4B43C454-C660-4596-BEEA-8AB7E721E395}" type="parTrans" cxnId="{1FF1DD2D-5EA9-40D8-82E2-EF726C76A640}">
      <dgm:prSet/>
      <dgm:spPr/>
      <dgm:t>
        <a:bodyPr/>
        <a:lstStyle/>
        <a:p>
          <a:endParaRPr lang="en-US"/>
        </a:p>
      </dgm:t>
    </dgm:pt>
    <dgm:pt modelId="{54597440-49DE-4BD9-AC3D-3C6C1650FB34}" type="sibTrans" cxnId="{1FF1DD2D-5EA9-40D8-82E2-EF726C76A640}">
      <dgm:prSet/>
      <dgm:spPr/>
      <dgm:t>
        <a:bodyPr/>
        <a:lstStyle/>
        <a:p>
          <a:endParaRPr lang="en-US"/>
        </a:p>
      </dgm:t>
    </dgm:pt>
    <dgm:pt modelId="{3607EAA0-2AEF-4121-883B-11D2852A9C55}" type="pres">
      <dgm:prSet presAssocID="{529C3F96-F102-43A1-BCE7-4CF090455EDE}" presName="linear" presStyleCnt="0">
        <dgm:presLayoutVars>
          <dgm:animLvl val="lvl"/>
          <dgm:resizeHandles val="exact"/>
        </dgm:presLayoutVars>
      </dgm:prSet>
      <dgm:spPr/>
    </dgm:pt>
    <dgm:pt modelId="{21BAB4D9-63AA-4953-A68D-46D1DBAA5451}" type="pres">
      <dgm:prSet presAssocID="{DD06BB9B-043D-44A3-9AB4-C39BF5A943E0}" presName="parentText" presStyleLbl="node1" presStyleIdx="0" presStyleCnt="2">
        <dgm:presLayoutVars>
          <dgm:chMax val="0"/>
          <dgm:bulletEnabled val="1"/>
        </dgm:presLayoutVars>
      </dgm:prSet>
      <dgm:spPr/>
    </dgm:pt>
    <dgm:pt modelId="{A548F2F2-C8A4-4AB5-9517-4FBDA2D1B3A0}" type="pres">
      <dgm:prSet presAssocID="{9A546CDB-692C-4EC8-AD42-956496FC3C8C}" presName="spacer" presStyleCnt="0"/>
      <dgm:spPr/>
    </dgm:pt>
    <dgm:pt modelId="{B4CB933F-0B0C-41CB-A2B1-93A1B19E0B08}" type="pres">
      <dgm:prSet presAssocID="{E3C57868-D0CF-46D8-8A13-42471B437343}" presName="parentText" presStyleLbl="node1" presStyleIdx="1" presStyleCnt="2">
        <dgm:presLayoutVars>
          <dgm:chMax val="0"/>
          <dgm:bulletEnabled val="1"/>
        </dgm:presLayoutVars>
      </dgm:prSet>
      <dgm:spPr/>
    </dgm:pt>
  </dgm:ptLst>
  <dgm:cxnLst>
    <dgm:cxn modelId="{F949B320-9AFD-4E50-9598-7E48056C99A6}" type="presOf" srcId="{DD06BB9B-043D-44A3-9AB4-C39BF5A943E0}" destId="{21BAB4D9-63AA-4953-A68D-46D1DBAA5451}" srcOrd="0" destOrd="0" presId="urn:microsoft.com/office/officeart/2005/8/layout/vList2"/>
    <dgm:cxn modelId="{1FF1DD2D-5EA9-40D8-82E2-EF726C76A640}" srcId="{529C3F96-F102-43A1-BCE7-4CF090455EDE}" destId="{E3C57868-D0CF-46D8-8A13-42471B437343}" srcOrd="1" destOrd="0" parTransId="{4B43C454-C660-4596-BEEA-8AB7E721E395}" sibTransId="{54597440-49DE-4BD9-AC3D-3C6C1650FB34}"/>
    <dgm:cxn modelId="{50A00AC8-5CDD-414F-A4B2-A5F0534C222D}" type="presOf" srcId="{529C3F96-F102-43A1-BCE7-4CF090455EDE}" destId="{3607EAA0-2AEF-4121-883B-11D2852A9C55}" srcOrd="0" destOrd="0" presId="urn:microsoft.com/office/officeart/2005/8/layout/vList2"/>
    <dgm:cxn modelId="{658093CA-F0E0-4270-97DD-86218EDD9D7C}" srcId="{529C3F96-F102-43A1-BCE7-4CF090455EDE}" destId="{DD06BB9B-043D-44A3-9AB4-C39BF5A943E0}" srcOrd="0" destOrd="0" parTransId="{96E41A4D-A6B5-4A32-826F-B7EC60CBE4FE}" sibTransId="{9A546CDB-692C-4EC8-AD42-956496FC3C8C}"/>
    <dgm:cxn modelId="{E7AC2DDC-D120-42CF-AFB8-0CAE75781703}" type="presOf" srcId="{E3C57868-D0CF-46D8-8A13-42471B437343}" destId="{B4CB933F-0B0C-41CB-A2B1-93A1B19E0B08}" srcOrd="0" destOrd="0" presId="urn:microsoft.com/office/officeart/2005/8/layout/vList2"/>
    <dgm:cxn modelId="{CBBB6C87-7AA5-455B-ACA8-8EA280F80836}" type="presParOf" srcId="{3607EAA0-2AEF-4121-883B-11D2852A9C55}" destId="{21BAB4D9-63AA-4953-A68D-46D1DBAA5451}" srcOrd="0" destOrd="0" presId="urn:microsoft.com/office/officeart/2005/8/layout/vList2"/>
    <dgm:cxn modelId="{EDB3A365-4EB5-4A9E-9541-E12066FB6335}" type="presParOf" srcId="{3607EAA0-2AEF-4121-883B-11D2852A9C55}" destId="{A548F2F2-C8A4-4AB5-9517-4FBDA2D1B3A0}" srcOrd="1" destOrd="0" presId="urn:microsoft.com/office/officeart/2005/8/layout/vList2"/>
    <dgm:cxn modelId="{80EAB42C-6053-4C84-9B3E-87A62A554C2A}" type="presParOf" srcId="{3607EAA0-2AEF-4121-883B-11D2852A9C55}" destId="{B4CB933F-0B0C-41CB-A2B1-93A1B19E0B0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AB4D9-63AA-4953-A68D-46D1DBAA5451}">
      <dsp:nvSpPr>
        <dsp:cNvPr id="0" name=""/>
        <dsp:cNvSpPr/>
      </dsp:nvSpPr>
      <dsp:spPr>
        <a:xfrm>
          <a:off x="0" y="174509"/>
          <a:ext cx="4872038" cy="206973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Completing tasks set be teachers only forms a small part of a successful student's private study.  </a:t>
          </a:r>
          <a:endParaRPr lang="en-US" sz="2900" kern="1200" dirty="0"/>
        </a:p>
      </dsp:txBody>
      <dsp:txXfrm>
        <a:off x="101036" y="275545"/>
        <a:ext cx="4669966" cy="1867658"/>
      </dsp:txXfrm>
    </dsp:sp>
    <dsp:sp modelId="{B4CB933F-0B0C-41CB-A2B1-93A1B19E0B08}">
      <dsp:nvSpPr>
        <dsp:cNvPr id="0" name=""/>
        <dsp:cNvSpPr/>
      </dsp:nvSpPr>
      <dsp:spPr>
        <a:xfrm>
          <a:off x="0" y="2327760"/>
          <a:ext cx="4872038" cy="206973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Private study is more about setting yourself work.</a:t>
          </a:r>
          <a:endParaRPr lang="en-US" sz="2900" kern="1200"/>
        </a:p>
      </dsp:txBody>
      <dsp:txXfrm>
        <a:off x="101036" y="2428796"/>
        <a:ext cx="4669966" cy="18676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CA958-B154-45DF-96FB-D9C8290C902C}" type="datetimeFigureOut">
              <a:rPr lang="en-GB" smtClean="0"/>
              <a:t>18/09/2022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93B07-DD8F-4EAE-BC67-8CFB1ACD7238}" type="slidenum">
              <a:rPr lang="en-GB" smtClean="0"/>
              <a:t>‹#›</a:t>
            </a:fld>
            <a:endParaRPr lang="en-GB"/>
          </a:p>
        </p:txBody>
      </p:sp>
    </p:spTree>
    <p:extLst>
      <p:ext uri="{BB962C8B-B14F-4D97-AF65-F5344CB8AC3E}">
        <p14:creationId xmlns:p14="http://schemas.microsoft.com/office/powerpoint/2010/main" val="224794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393B07-DD8F-4EAE-BC67-8CFB1ACD7238}" type="slidenum">
              <a:rPr lang="en-GB" smtClean="0"/>
              <a:t>1</a:t>
            </a:fld>
            <a:endParaRPr lang="en-GB"/>
          </a:p>
        </p:txBody>
      </p:sp>
    </p:spTree>
    <p:extLst>
      <p:ext uri="{BB962C8B-B14F-4D97-AF65-F5344CB8AC3E}">
        <p14:creationId xmlns:p14="http://schemas.microsoft.com/office/powerpoint/2010/main" val="406445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decided to come into the 6</a:t>
            </a:r>
            <a:r>
              <a:rPr lang="en-GB" baseline="30000" dirty="0"/>
              <a:t>th</a:t>
            </a:r>
            <a:r>
              <a:rPr lang="en-GB" dirty="0"/>
              <a:t> Form at Bishop Stopford School. Why?  Speed dating.  You will have 30 seconds to answer the question that appears and then you must listen while you ‘date’ answers the next question.</a:t>
            </a:r>
          </a:p>
        </p:txBody>
      </p:sp>
      <p:sp>
        <p:nvSpPr>
          <p:cNvPr id="4" name="Slide Number Placeholder 3"/>
          <p:cNvSpPr>
            <a:spLocks noGrp="1"/>
          </p:cNvSpPr>
          <p:nvPr>
            <p:ph type="sldNum" sz="quarter" idx="10"/>
          </p:nvPr>
        </p:nvSpPr>
        <p:spPr/>
        <p:txBody>
          <a:bodyPr/>
          <a:lstStyle/>
          <a:p>
            <a:fld id="{680B5B6B-C3CB-4A1A-8E21-94E47846F63B}" type="slidenum">
              <a:rPr lang="en-GB" smtClean="0"/>
              <a:t>3</a:t>
            </a:fld>
            <a:endParaRPr lang="en-GB"/>
          </a:p>
        </p:txBody>
      </p:sp>
    </p:spTree>
    <p:extLst>
      <p:ext uri="{BB962C8B-B14F-4D97-AF65-F5344CB8AC3E}">
        <p14:creationId xmlns:p14="http://schemas.microsoft.com/office/powerpoint/2010/main" val="21330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95279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23978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80398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276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51812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77636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415614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452133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37346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86549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00676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2518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453798-134A-4644-9BE9-7676AD0293F7}" type="datetimeFigureOut">
              <a:rPr lang="en-GB" smtClean="0"/>
              <a:t>18/09/2022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89699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9457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25399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48276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35188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453798-134A-4644-9BE9-7676AD0293F7}" type="datetimeFigureOut">
              <a:rPr lang="en-GB" smtClean="0"/>
              <a:t>18/09/2022</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6F9B959-A533-4307-A88B-843A8946E5DE}" type="slidenum">
              <a:rPr lang="en-GB" smtClean="0"/>
              <a:t>‹#›</a:t>
            </a:fld>
            <a:endParaRPr lang="en-GB"/>
          </a:p>
        </p:txBody>
      </p:sp>
      <p:pic>
        <p:nvPicPr>
          <p:cNvPr id="13" name="Picture 2">
            <a:extLst>
              <a:ext uri="{FF2B5EF4-FFF2-40B4-BE49-F238E27FC236}">
                <a16:creationId xmlns:a16="http://schemas.microsoft.com/office/drawing/2014/main" id="{78B49F6D-6A49-4A05-9DBD-EA43A7C0A7AF}"/>
              </a:ext>
            </a:extLst>
          </p:cNvPr>
          <p:cNvPicPr>
            <a:picLocks noChangeAspect="1" noChangeArrowheads="1"/>
          </p:cNvPicPr>
          <p:nvPr userDrawn="1"/>
        </p:nvPicPr>
        <p:blipFill>
          <a:blip r:embed="rId19">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3608" y="0"/>
            <a:ext cx="7101407" cy="710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932236"/>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KwIiJjIbdAhWS6aQKHQieAMEQjRx6BAgBEAU&amp;url=http://www.vespa.com/uk_EN&amp;psig=AOvVaw2GIXDqxsalR8B7cAGWETfg&amp;ust=1535214010562510"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netsixthform.co.uk/resources/browse?category%5b%5d=135&amp;free=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9"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1"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3"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7"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638EECA-E21F-4888-AF23-28AB60DABF02}"/>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b="0" i="0" kern="1200" cap="all" dirty="0">
                <a:solidFill>
                  <a:schemeClr val="tx1">
                    <a:lumMod val="85000"/>
                    <a:lumOff val="15000"/>
                  </a:schemeClr>
                </a:solidFill>
                <a:latin typeface="+mj-lt"/>
                <a:ea typeface="+mj-ea"/>
                <a:cs typeface="+mj-cs"/>
              </a:rPr>
              <a:t>How to be successful </a:t>
            </a:r>
            <a:r>
              <a:rPr lang="en-US" b="0" i="0" kern="1200" cap="all">
                <a:solidFill>
                  <a:schemeClr val="tx1">
                    <a:lumMod val="85000"/>
                    <a:lumOff val="15000"/>
                  </a:schemeClr>
                </a:solidFill>
                <a:latin typeface="+mj-lt"/>
                <a:ea typeface="+mj-ea"/>
                <a:cs typeface="+mj-cs"/>
              </a:rPr>
              <a:t>at A levels</a:t>
            </a:r>
            <a:endParaRPr lang="en-US" b="0" i="0" kern="1200" cap="all" dirty="0">
              <a:solidFill>
                <a:schemeClr val="tx1">
                  <a:lumMod val="85000"/>
                  <a:lumOff val="15000"/>
                </a:schemeClr>
              </a:solidFill>
              <a:latin typeface="+mj-lt"/>
              <a:ea typeface="+mj-ea"/>
              <a:cs typeface="+mj-cs"/>
            </a:endParaRPr>
          </a:p>
        </p:txBody>
      </p:sp>
      <p:sp>
        <p:nvSpPr>
          <p:cNvPr id="2" name="Title 1">
            <a:extLst>
              <a:ext uri="{FF2B5EF4-FFF2-40B4-BE49-F238E27FC236}">
                <a16:creationId xmlns:a16="http://schemas.microsoft.com/office/drawing/2014/main" id="{3EB9D03F-695A-4D0C-A3AB-CE4346C48D21}"/>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7200" b="0" i="0" kern="1200" dirty="0">
                <a:solidFill>
                  <a:schemeClr val="tx2"/>
                </a:solidFill>
                <a:latin typeface="+mj-lt"/>
                <a:ea typeface="+mj-ea"/>
                <a:cs typeface="+mj-cs"/>
              </a:rPr>
              <a:t>The A-Level Mindset</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3607408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678-17E1-428A-A56F-47606B6C2DB3}"/>
              </a:ext>
            </a:extLst>
          </p:cNvPr>
          <p:cNvSpPr>
            <a:spLocks noGrp="1"/>
          </p:cNvSpPr>
          <p:nvPr>
            <p:ph type="title"/>
          </p:nvPr>
        </p:nvSpPr>
        <p:spPr>
          <a:xfrm>
            <a:off x="484710" y="452718"/>
            <a:ext cx="8229600" cy="1400530"/>
          </a:xfrm>
        </p:spPr>
        <p:txBody>
          <a:bodyPr>
            <a:normAutofit/>
          </a:bodyPr>
          <a:lstStyle/>
          <a:p>
            <a:r>
              <a:rPr lang="en-GB" dirty="0">
                <a:solidFill>
                  <a:srgbClr val="FFFF00"/>
                </a:solidFill>
              </a:rPr>
              <a:t>VESPA</a:t>
            </a:r>
            <a:r>
              <a:rPr lang="en-GB" dirty="0"/>
              <a:t> is the key to success at A Level</a:t>
            </a:r>
          </a:p>
        </p:txBody>
      </p:sp>
      <p:sp>
        <p:nvSpPr>
          <p:cNvPr id="3" name="Content Placeholder 2">
            <a:extLst>
              <a:ext uri="{FF2B5EF4-FFF2-40B4-BE49-F238E27FC236}">
                <a16:creationId xmlns:a16="http://schemas.microsoft.com/office/drawing/2014/main" id="{F21F2E11-EF67-4874-9BF8-9A62B9C92980}"/>
              </a:ext>
            </a:extLst>
          </p:cNvPr>
          <p:cNvSpPr>
            <a:spLocks noGrp="1"/>
          </p:cNvSpPr>
          <p:nvPr>
            <p:ph idx="1"/>
          </p:nvPr>
        </p:nvSpPr>
        <p:spPr>
          <a:xfrm>
            <a:off x="484710" y="2224663"/>
            <a:ext cx="8229600" cy="4525963"/>
          </a:xfrm>
        </p:spPr>
        <p:txBody>
          <a:bodyPr>
            <a:normAutofit/>
          </a:bodyPr>
          <a:lstStyle/>
          <a:p>
            <a:r>
              <a:rPr lang="en-GB" dirty="0"/>
              <a:t>Having a </a:t>
            </a:r>
            <a:r>
              <a:rPr lang="en-GB" dirty="0">
                <a:solidFill>
                  <a:srgbClr val="FFFF00"/>
                </a:solidFill>
              </a:rPr>
              <a:t>Vision</a:t>
            </a:r>
          </a:p>
          <a:p>
            <a:r>
              <a:rPr lang="en-GB" dirty="0"/>
              <a:t>Commitment to the </a:t>
            </a:r>
            <a:r>
              <a:rPr lang="en-GB" dirty="0">
                <a:solidFill>
                  <a:srgbClr val="FFFF00"/>
                </a:solidFill>
              </a:rPr>
              <a:t>Effort</a:t>
            </a:r>
          </a:p>
          <a:p>
            <a:r>
              <a:rPr lang="en-GB" dirty="0"/>
              <a:t>Having </a:t>
            </a:r>
            <a:r>
              <a:rPr lang="en-GB" dirty="0">
                <a:solidFill>
                  <a:srgbClr val="FFFF00"/>
                </a:solidFill>
              </a:rPr>
              <a:t>Systems</a:t>
            </a:r>
          </a:p>
          <a:p>
            <a:r>
              <a:rPr lang="en-GB" dirty="0">
                <a:solidFill>
                  <a:srgbClr val="FFFF00"/>
                </a:solidFill>
              </a:rPr>
              <a:t>Practice</a:t>
            </a:r>
          </a:p>
          <a:p>
            <a:r>
              <a:rPr lang="en-GB" dirty="0"/>
              <a:t>Positive Mental </a:t>
            </a:r>
            <a:r>
              <a:rPr lang="en-GB" dirty="0">
                <a:solidFill>
                  <a:srgbClr val="FFFF00"/>
                </a:solidFill>
              </a:rPr>
              <a:t>Attitude</a:t>
            </a:r>
          </a:p>
          <a:p>
            <a:endParaRPr lang="en-GB" dirty="0">
              <a:solidFill>
                <a:srgbClr val="FFFF00"/>
              </a:solidFill>
            </a:endParaRPr>
          </a:p>
          <a:p>
            <a:endParaRPr lang="en-GB" dirty="0">
              <a:solidFill>
                <a:srgbClr val="FFFF00"/>
              </a:solidFill>
            </a:endParaRPr>
          </a:p>
          <a:p>
            <a:pPr marL="0" indent="0" algn="ctr">
              <a:buNone/>
            </a:pPr>
            <a:r>
              <a:rPr lang="en-GB" dirty="0">
                <a:solidFill>
                  <a:srgbClr val="FFFF00"/>
                </a:solidFill>
              </a:rPr>
              <a:t>All of these can be practiced and learned and we will help and support you with this.</a:t>
            </a:r>
          </a:p>
        </p:txBody>
      </p:sp>
      <p:pic>
        <p:nvPicPr>
          <p:cNvPr id="4" name="Picture 2" descr="Image result for vespa">
            <a:hlinkClick r:id="rId3"/>
            <a:extLst>
              <a:ext uri="{FF2B5EF4-FFF2-40B4-BE49-F238E27FC236}">
                <a16:creationId xmlns:a16="http://schemas.microsoft.com/office/drawing/2014/main" id="{2617D2E3-531E-4604-8634-C6FEFBB42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348880"/>
            <a:ext cx="3442742" cy="2751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C5E8CF-D829-4182-8520-CF8F1F130107}"/>
              </a:ext>
            </a:extLst>
          </p:cNvPr>
          <p:cNvSpPr txBox="1"/>
          <p:nvPr/>
        </p:nvSpPr>
        <p:spPr>
          <a:xfrm rot="20420449">
            <a:off x="7640436" y="4226035"/>
            <a:ext cx="1170513" cy="523220"/>
          </a:xfrm>
          <a:prstGeom prst="rect">
            <a:avLst/>
          </a:prstGeom>
          <a:noFill/>
        </p:spPr>
        <p:txBody>
          <a:bodyPr wrap="none" rtlCol="0">
            <a:spAutoFit/>
          </a:bodyPr>
          <a:lstStyle/>
          <a:p>
            <a:r>
              <a:rPr lang="en-GB" sz="2800" dirty="0">
                <a:solidFill>
                  <a:schemeClr val="bg2">
                    <a:lumMod val="75000"/>
                  </a:schemeClr>
                </a:solidFill>
              </a:rPr>
              <a:t>Bishop</a:t>
            </a:r>
          </a:p>
        </p:txBody>
      </p:sp>
    </p:spTree>
    <p:custDataLst>
      <p:tags r:id="rId1"/>
    </p:custDataLst>
    <p:extLst>
      <p:ext uri="{BB962C8B-B14F-4D97-AF65-F5344CB8AC3E}">
        <p14:creationId xmlns:p14="http://schemas.microsoft.com/office/powerpoint/2010/main" val="154994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2EDC-953F-4901-B624-1BA6A3F9FE92}"/>
              </a:ext>
            </a:extLst>
          </p:cNvPr>
          <p:cNvSpPr>
            <a:spLocks noGrp="1"/>
          </p:cNvSpPr>
          <p:nvPr>
            <p:ph type="title"/>
          </p:nvPr>
        </p:nvSpPr>
        <p:spPr>
          <a:xfrm>
            <a:off x="628650" y="130572"/>
            <a:ext cx="7886700" cy="994172"/>
          </a:xfrm>
        </p:spPr>
        <p:txBody>
          <a:bodyPr>
            <a:noAutofit/>
          </a:bodyPr>
          <a:lstStyle/>
          <a:p>
            <a:pPr algn="l"/>
            <a:br>
              <a:rPr lang="en-GB" sz="3600" dirty="0"/>
            </a:br>
            <a:br>
              <a:rPr lang="en-GB" sz="3600" dirty="0"/>
            </a:br>
            <a:r>
              <a:rPr lang="en-GB" sz="3600" dirty="0"/>
              <a:t>Effort – how much hard work you do. Commitment to the Effort.</a:t>
            </a:r>
          </a:p>
        </p:txBody>
      </p:sp>
      <p:sp>
        <p:nvSpPr>
          <p:cNvPr id="6" name="Content Placeholder 2">
            <a:extLst>
              <a:ext uri="{FF2B5EF4-FFF2-40B4-BE49-F238E27FC236}">
                <a16:creationId xmlns:a16="http://schemas.microsoft.com/office/drawing/2014/main" id="{6285BBC4-99A6-429C-B1B7-AF4DFACB0D67}"/>
              </a:ext>
            </a:extLst>
          </p:cNvPr>
          <p:cNvSpPr txBox="1">
            <a:spLocks/>
          </p:cNvSpPr>
          <p:nvPr/>
        </p:nvSpPr>
        <p:spPr>
          <a:xfrm>
            <a:off x="755576" y="3356992"/>
            <a:ext cx="7886700" cy="1008112"/>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GB" sz="3600" dirty="0"/>
          </a:p>
        </p:txBody>
      </p:sp>
    </p:spTree>
    <p:custDataLst>
      <p:tags r:id="rId1"/>
    </p:custDataLst>
    <p:extLst>
      <p:ext uri="{BB962C8B-B14F-4D97-AF65-F5344CB8AC3E}">
        <p14:creationId xmlns:p14="http://schemas.microsoft.com/office/powerpoint/2010/main" val="400526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E1911-0C2D-4D06-8B89-A7E13C14CC51}"/>
              </a:ext>
            </a:extLst>
          </p:cNvPr>
          <p:cNvSpPr>
            <a:spLocks noGrp="1"/>
          </p:cNvSpPr>
          <p:nvPr>
            <p:ph type="title"/>
          </p:nvPr>
        </p:nvSpPr>
        <p:spPr>
          <a:xfrm>
            <a:off x="482891" y="1447800"/>
            <a:ext cx="2331469" cy="4572000"/>
          </a:xfrm>
        </p:spPr>
        <p:txBody>
          <a:bodyPr anchor="ctr">
            <a:normAutofit/>
          </a:bodyPr>
          <a:lstStyle/>
          <a:p>
            <a:r>
              <a:rPr lang="en-GB" sz="2800" dirty="0">
                <a:solidFill>
                  <a:srgbClr val="F2F2F2"/>
                </a:solidFill>
              </a:rPr>
              <a:t>Remember - You need to be proactive not reactive!</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6A1D6B9-5FBC-473A-B205-BB61109EC318}"/>
              </a:ext>
            </a:extLst>
          </p:cNvPr>
          <p:cNvGraphicFramePr>
            <a:graphicFrameLocks noGrp="1"/>
          </p:cNvGraphicFramePr>
          <p:nvPr>
            <p:ph idx="1"/>
            <p:extLst>
              <p:ext uri="{D42A27DB-BD31-4B8C-83A1-F6EECF244321}">
                <p14:modId xmlns:p14="http://schemas.microsoft.com/office/powerpoint/2010/main" val="1083171258"/>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1537936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2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2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2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5" name="Freeform: Shape 31">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4" name="Rectangle 33">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5B26A2A-B7F1-43D5-B14E-B1570AF53FB2}"/>
              </a:ext>
            </a:extLst>
          </p:cNvPr>
          <p:cNvSpPr txBox="1"/>
          <p:nvPr/>
        </p:nvSpPr>
        <p:spPr>
          <a:xfrm>
            <a:off x="486698" y="2438400"/>
            <a:ext cx="4212162"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4400" dirty="0">
                <a:solidFill>
                  <a:srgbClr val="FFFFFF"/>
                </a:solidFill>
                <a:latin typeface="+mj-lt"/>
                <a:ea typeface="+mj-ea"/>
                <a:cs typeface="+mj-cs"/>
                <a:hlinkClick r:id="rId6"/>
              </a:rPr>
              <a:t>Resources Search Results | Net Sixth Form</a:t>
            </a:r>
            <a:endParaRPr lang="en-US" sz="4400" dirty="0">
              <a:solidFill>
                <a:srgbClr val="FFFFFF"/>
              </a:solidFill>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solidFill>
                <a:srgbClr val="FFFFFF"/>
              </a:solidFill>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solidFill>
                <a:srgbClr val="FFFFFF"/>
              </a:solidFill>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ED4257AA-F40D-42F1-9B0B-D67A5E464A23}"/>
              </a:ext>
            </a:extLst>
          </p:cNvPr>
          <p:cNvSpPr txBox="1"/>
          <p:nvPr/>
        </p:nvSpPr>
        <p:spPr>
          <a:xfrm>
            <a:off x="5590299" y="2221472"/>
            <a:ext cx="3230173" cy="1077218"/>
          </a:xfrm>
          <a:prstGeom prst="rect">
            <a:avLst/>
          </a:prstGeom>
          <a:noFill/>
        </p:spPr>
        <p:txBody>
          <a:bodyPr wrap="square" rtlCol="0">
            <a:spAutoFit/>
          </a:bodyPr>
          <a:lstStyle/>
          <a:p>
            <a:pPr>
              <a:spcAft>
                <a:spcPts val="600"/>
              </a:spcAft>
            </a:pPr>
            <a:r>
              <a:rPr lang="en-US" dirty="0"/>
              <a:t>BSS28 Year 12 Videos – </a:t>
            </a:r>
          </a:p>
          <a:p>
            <a:pPr>
              <a:spcAft>
                <a:spcPts val="600"/>
              </a:spcAft>
            </a:pPr>
            <a:r>
              <a:rPr lang="en-US" dirty="0"/>
              <a:t>Habit Changers</a:t>
            </a:r>
          </a:p>
          <a:p>
            <a:pPr>
              <a:spcAft>
                <a:spcPts val="600"/>
              </a:spcAft>
            </a:pPr>
            <a:endParaRPr lang="en-US" dirty="0"/>
          </a:p>
        </p:txBody>
      </p:sp>
    </p:spTree>
    <p:extLst>
      <p:ext uri="{BB962C8B-B14F-4D97-AF65-F5344CB8AC3E}">
        <p14:creationId xmlns:p14="http://schemas.microsoft.com/office/powerpoint/2010/main" val="13896783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BAAB74A-1620-4B88-A6D6-7AE83420F17C}"/>
              </a:ext>
            </a:extLst>
          </p:cNvPr>
          <p:cNvSpPr>
            <a:spLocks noGrp="1"/>
          </p:cNvSpPr>
          <p:nvPr>
            <p:ph type="title"/>
          </p:nvPr>
        </p:nvSpPr>
        <p:spPr>
          <a:xfrm>
            <a:off x="827484" y="452718"/>
            <a:ext cx="6710641" cy="1400530"/>
          </a:xfrm>
        </p:spPr>
        <p:txBody>
          <a:bodyPr anchor="ctr">
            <a:normAutofit/>
          </a:bodyPr>
          <a:lstStyle/>
          <a:p>
            <a:r>
              <a:rPr lang="en-GB">
                <a:solidFill>
                  <a:srgbClr val="FFFFFF"/>
                </a:solidFill>
              </a:rPr>
              <a:t>Planning your Effort</a:t>
            </a:r>
          </a:p>
        </p:txBody>
      </p:sp>
      <p:sp>
        <p:nvSpPr>
          <p:cNvPr id="3" name="Content Placeholder 2">
            <a:extLst>
              <a:ext uri="{FF2B5EF4-FFF2-40B4-BE49-F238E27FC236}">
                <a16:creationId xmlns:a16="http://schemas.microsoft.com/office/drawing/2014/main" id="{E928ACEE-5437-4E77-8A16-481ED8142D0F}"/>
              </a:ext>
            </a:extLst>
          </p:cNvPr>
          <p:cNvSpPr>
            <a:spLocks noGrp="1"/>
          </p:cNvSpPr>
          <p:nvPr>
            <p:ph idx="1"/>
          </p:nvPr>
        </p:nvSpPr>
        <p:spPr>
          <a:xfrm>
            <a:off x="323528" y="2415807"/>
            <a:ext cx="8640960" cy="3484879"/>
          </a:xfrm>
        </p:spPr>
        <p:txBody>
          <a:bodyPr>
            <a:noAutofit/>
          </a:bodyPr>
          <a:lstStyle/>
          <a:p>
            <a:pPr marL="0" indent="0">
              <a:lnSpc>
                <a:spcPct val="90000"/>
              </a:lnSpc>
              <a:buNone/>
            </a:pPr>
            <a:r>
              <a:rPr lang="en-GB" sz="1800" dirty="0"/>
              <a:t>Use the handout or electronic copy that has been sent to you to fill in the following:</a:t>
            </a:r>
          </a:p>
          <a:p>
            <a:pPr>
              <a:lnSpc>
                <a:spcPct val="90000"/>
              </a:lnSpc>
            </a:pPr>
            <a:endParaRPr lang="en-GB" sz="1800" dirty="0"/>
          </a:p>
          <a:p>
            <a:pPr>
              <a:lnSpc>
                <a:spcPct val="90000"/>
              </a:lnSpc>
            </a:pPr>
            <a:r>
              <a:rPr lang="en-GB" sz="1800" dirty="0"/>
              <a:t>School day - timetabled lessons, assemblies, driving lesson and any other commitments.</a:t>
            </a:r>
          </a:p>
          <a:p>
            <a:pPr>
              <a:lnSpc>
                <a:spcPct val="90000"/>
              </a:lnSpc>
            </a:pPr>
            <a:r>
              <a:rPr lang="en-GB" sz="1800" dirty="0"/>
              <a:t>Evenings – what regular commitments do you have?</a:t>
            </a:r>
          </a:p>
          <a:p>
            <a:pPr>
              <a:lnSpc>
                <a:spcPct val="90000"/>
              </a:lnSpc>
            </a:pPr>
            <a:r>
              <a:rPr lang="en-GB" sz="1800" dirty="0"/>
              <a:t>Weekends – what regular commitments do you have?</a:t>
            </a:r>
          </a:p>
          <a:p>
            <a:pPr>
              <a:lnSpc>
                <a:spcPct val="90000"/>
              </a:lnSpc>
            </a:pPr>
            <a:endParaRPr lang="en-GB" sz="1800" dirty="0"/>
          </a:p>
          <a:p>
            <a:pPr marL="0" indent="0">
              <a:lnSpc>
                <a:spcPct val="90000"/>
              </a:lnSpc>
              <a:buNone/>
            </a:pPr>
            <a:r>
              <a:rPr lang="en-GB" sz="1800" dirty="0"/>
              <a:t>Even with all this on you should still have plenty of time to fit in the 15 hours of study a week you need to do.  You need to plan when you are doing it and make it a habit.  </a:t>
            </a:r>
          </a:p>
          <a:p>
            <a:pPr marL="0" indent="0">
              <a:lnSpc>
                <a:spcPct val="90000"/>
              </a:lnSpc>
              <a:buNone/>
            </a:pPr>
            <a:endParaRPr lang="en-GB" sz="1800" dirty="0"/>
          </a:p>
          <a:p>
            <a:pPr marL="0" indent="0">
              <a:lnSpc>
                <a:spcPct val="90000"/>
              </a:lnSpc>
              <a:buNone/>
            </a:pPr>
            <a:r>
              <a:rPr lang="en-GB" sz="1800" dirty="0"/>
              <a:t>Record that you have done it.</a:t>
            </a:r>
          </a:p>
          <a:p>
            <a:pPr marL="0" indent="0">
              <a:lnSpc>
                <a:spcPct val="90000"/>
              </a:lnSpc>
              <a:buNone/>
            </a:pPr>
            <a:endParaRPr lang="en-GB" sz="1800" dirty="0"/>
          </a:p>
          <a:p>
            <a:pPr marL="0" indent="0">
              <a:lnSpc>
                <a:spcPct val="90000"/>
              </a:lnSpc>
              <a:buNone/>
            </a:pPr>
            <a:endParaRPr lang="en-GB" sz="1800" dirty="0"/>
          </a:p>
        </p:txBody>
      </p:sp>
    </p:spTree>
    <p:custDataLst>
      <p:tags r:id="rId1"/>
    </p:custDataLst>
    <p:extLst>
      <p:ext uri="{BB962C8B-B14F-4D97-AF65-F5344CB8AC3E}">
        <p14:creationId xmlns:p14="http://schemas.microsoft.com/office/powerpoint/2010/main" val="6162406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882E2F3-2521-43D8-A846-8553A79E0F1A}"/>
              </a:ext>
            </a:extLst>
          </p:cNvPr>
          <p:cNvSpPr>
            <a:spLocks noGrp="1"/>
          </p:cNvSpPr>
          <p:nvPr>
            <p:ph type="title"/>
          </p:nvPr>
        </p:nvSpPr>
        <p:spPr/>
        <p:txBody>
          <a:bodyPr/>
          <a:lstStyle/>
          <a:p>
            <a:r>
              <a:rPr lang="en-US" dirty="0"/>
              <a:t>Plan your Private Study</a:t>
            </a:r>
          </a:p>
        </p:txBody>
      </p:sp>
      <p:pic>
        <p:nvPicPr>
          <p:cNvPr id="4" name="Picture 3">
            <a:extLst>
              <a:ext uri="{FF2B5EF4-FFF2-40B4-BE49-F238E27FC236}">
                <a16:creationId xmlns:a16="http://schemas.microsoft.com/office/drawing/2014/main" id="{F7ADB54B-8417-4080-A6E2-3BF45A00F81A}"/>
              </a:ext>
            </a:extLst>
          </p:cNvPr>
          <p:cNvPicPr>
            <a:picLocks noChangeAspect="1"/>
          </p:cNvPicPr>
          <p:nvPr/>
        </p:nvPicPr>
        <p:blipFill>
          <a:blip r:embed="rId3"/>
          <a:stretch>
            <a:fillRect/>
          </a:stretch>
        </p:blipFill>
        <p:spPr>
          <a:xfrm>
            <a:off x="853493" y="1381050"/>
            <a:ext cx="7437014" cy="5024242"/>
          </a:xfrm>
          <a:prstGeom prst="rect">
            <a:avLst/>
          </a:prstGeom>
          <a:noFill/>
        </p:spPr>
      </p:pic>
    </p:spTree>
    <p:custDataLst>
      <p:tags r:id="rId1"/>
    </p:custDataLst>
    <p:extLst>
      <p:ext uri="{BB962C8B-B14F-4D97-AF65-F5344CB8AC3E}">
        <p14:creationId xmlns:p14="http://schemas.microsoft.com/office/powerpoint/2010/main" val="2626576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271</Words>
  <Application>Microsoft Office PowerPoint</Application>
  <PresentationFormat>On-screen Show (4:3)</PresentationFormat>
  <Paragraphs>34</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The A-Level Mindset</vt:lpstr>
      <vt:lpstr>VESPA is the key to success at A Level</vt:lpstr>
      <vt:lpstr>  Effort – how much hard work you do. Commitment to the Effort.</vt:lpstr>
      <vt:lpstr>Remember - You need to be proactive not reactive!</vt:lpstr>
      <vt:lpstr>PowerPoint Presentation</vt:lpstr>
      <vt:lpstr>Planning your Effort</vt:lpstr>
      <vt:lpstr>Plan your Private Study</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harwooda</dc:creator>
  <cp:lastModifiedBy>Shez Coe</cp:lastModifiedBy>
  <cp:revision>101</cp:revision>
  <dcterms:created xsi:type="dcterms:W3CDTF">2012-11-21T15:12:33Z</dcterms:created>
  <dcterms:modified xsi:type="dcterms:W3CDTF">2022-09-18T17:36:12Z</dcterms:modified>
</cp:coreProperties>
</file>