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9"/>
  </p:notesMasterIdLst>
  <p:sldIdLst>
    <p:sldId id="329" r:id="rId2"/>
    <p:sldId id="344" r:id="rId3"/>
    <p:sldId id="257" r:id="rId4"/>
    <p:sldId id="331" r:id="rId5"/>
    <p:sldId id="355" r:id="rId6"/>
    <p:sldId id="341" r:id="rId7"/>
    <p:sldId id="34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2B6114-E67D-487A-9D60-178CEA678367}" v="1" dt="2022-09-18T17:34:59.7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684"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B8DB3763-D965-4979-8CDE-92A21B15C4AC}"/>
    <pc:docChg chg="custSel modSld">
      <pc:chgData name="Shez Coe" userId="33dce8b0-20b7-4564-ba3f-2d1de026c56c" providerId="ADAL" clId="{B8DB3763-D965-4979-8CDE-92A21B15C4AC}" dt="2022-07-18T09:31:46.324" v="7" actId="20577"/>
      <pc:docMkLst>
        <pc:docMk/>
      </pc:docMkLst>
      <pc:sldChg chg="modSp mod">
        <pc:chgData name="Shez Coe" userId="33dce8b0-20b7-4564-ba3f-2d1de026c56c" providerId="ADAL" clId="{B8DB3763-D965-4979-8CDE-92A21B15C4AC}" dt="2022-07-18T09:30:59.352" v="1" actId="20577"/>
        <pc:sldMkLst>
          <pc:docMk/>
          <pc:sldMk cId="4005266219" sldId="257"/>
        </pc:sldMkLst>
        <pc:spChg chg="mod">
          <ac:chgData name="Shez Coe" userId="33dce8b0-20b7-4564-ba3f-2d1de026c56c" providerId="ADAL" clId="{B8DB3763-D965-4979-8CDE-92A21B15C4AC}" dt="2022-07-18T09:30:59.352" v="1" actId="20577"/>
          <ac:spMkLst>
            <pc:docMk/>
            <pc:sldMk cId="4005266219" sldId="257"/>
            <ac:spMk id="6" creationId="{6285BBC4-99A6-429C-B1B7-AF4DFACB0D67}"/>
          </ac:spMkLst>
        </pc:spChg>
      </pc:sldChg>
      <pc:sldChg chg="modSp mod">
        <pc:chgData name="Shez Coe" userId="33dce8b0-20b7-4564-ba3f-2d1de026c56c" providerId="ADAL" clId="{B8DB3763-D965-4979-8CDE-92A21B15C4AC}" dt="2022-07-18T09:31:09.046" v="2" actId="1076"/>
        <pc:sldMkLst>
          <pc:docMk/>
          <pc:sldMk cId="1226688311" sldId="330"/>
        </pc:sldMkLst>
        <pc:spChg chg="mod">
          <ac:chgData name="Shez Coe" userId="33dce8b0-20b7-4564-ba3f-2d1de026c56c" providerId="ADAL" clId="{B8DB3763-D965-4979-8CDE-92A21B15C4AC}" dt="2022-07-18T09:31:09.046" v="2" actId="1076"/>
          <ac:spMkLst>
            <pc:docMk/>
            <pc:sldMk cId="1226688311" sldId="330"/>
            <ac:spMk id="2" creationId="{00000000-0000-0000-0000-000000000000}"/>
          </ac:spMkLst>
        </pc:spChg>
      </pc:sldChg>
      <pc:sldChg chg="modSp mod">
        <pc:chgData name="Shez Coe" userId="33dce8b0-20b7-4564-ba3f-2d1de026c56c" providerId="ADAL" clId="{B8DB3763-D965-4979-8CDE-92A21B15C4AC}" dt="2022-07-18T09:31:29.335" v="4" actId="27636"/>
        <pc:sldMkLst>
          <pc:docMk/>
          <pc:sldMk cId="2969335421" sldId="332"/>
        </pc:sldMkLst>
        <pc:spChg chg="mod">
          <ac:chgData name="Shez Coe" userId="33dce8b0-20b7-4564-ba3f-2d1de026c56c" providerId="ADAL" clId="{B8DB3763-D965-4979-8CDE-92A21B15C4AC}" dt="2022-07-18T09:31:29.335" v="4" actId="27636"/>
          <ac:spMkLst>
            <pc:docMk/>
            <pc:sldMk cId="2969335421" sldId="332"/>
            <ac:spMk id="2" creationId="{F2C9B5ED-9DFD-4A85-A434-56DB78CD87A9}"/>
          </ac:spMkLst>
        </pc:spChg>
      </pc:sldChg>
      <pc:sldChg chg="modSp mod">
        <pc:chgData name="Shez Coe" userId="33dce8b0-20b7-4564-ba3f-2d1de026c56c" providerId="ADAL" clId="{B8DB3763-D965-4979-8CDE-92A21B15C4AC}" dt="2022-07-18T09:31:46.324" v="7" actId="20577"/>
        <pc:sldMkLst>
          <pc:docMk/>
          <pc:sldMk cId="2132616339" sldId="347"/>
        </pc:sldMkLst>
        <pc:spChg chg="mod">
          <ac:chgData name="Shez Coe" userId="33dce8b0-20b7-4564-ba3f-2d1de026c56c" providerId="ADAL" clId="{B8DB3763-D965-4979-8CDE-92A21B15C4AC}" dt="2022-07-18T09:31:46.324" v="7" actId="20577"/>
          <ac:spMkLst>
            <pc:docMk/>
            <pc:sldMk cId="2132616339" sldId="347"/>
            <ac:spMk id="3" creationId="{4EAD805E-7731-41B7-A862-839A158BFBFC}"/>
          </ac:spMkLst>
        </pc:spChg>
      </pc:sldChg>
    </pc:docChg>
  </pc:docChgLst>
  <pc:docChgLst>
    <pc:chgData name="Shez Coe" userId="33dce8b0-20b7-4564-ba3f-2d1de026c56c" providerId="ADAL" clId="{A6A2947C-0F71-4094-82BA-7BCA111397F1}"/>
    <pc:docChg chg="undo custSel addSld delSld modSld modMainMaster">
      <pc:chgData name="Shez Coe" userId="33dce8b0-20b7-4564-ba3f-2d1de026c56c" providerId="ADAL" clId="{A6A2947C-0F71-4094-82BA-7BCA111397F1}" dt="2022-05-27T14:30:04.721" v="80" actId="26606"/>
      <pc:docMkLst>
        <pc:docMk/>
      </pc:docMkLst>
      <pc:sldChg chg="modSp">
        <pc:chgData name="Shez Coe" userId="33dce8b0-20b7-4564-ba3f-2d1de026c56c" providerId="ADAL" clId="{A6A2947C-0F71-4094-82BA-7BCA111397F1}" dt="2022-05-27T11:13:46.440" v="44"/>
        <pc:sldMkLst>
          <pc:docMk/>
          <pc:sldMk cId="959573596" sldId="310"/>
        </pc:sldMkLst>
        <pc:spChg chg="mod">
          <ac:chgData name="Shez Coe" userId="33dce8b0-20b7-4564-ba3f-2d1de026c56c" providerId="ADAL" clId="{A6A2947C-0F71-4094-82BA-7BCA111397F1}" dt="2022-05-27T11:13:46.440" v="44"/>
          <ac:spMkLst>
            <pc:docMk/>
            <pc:sldMk cId="959573596" sldId="310"/>
            <ac:spMk id="2" creationId="{00000000-0000-0000-0000-000000000000}"/>
          </ac:spMkLst>
        </pc:spChg>
        <pc:spChg chg="mod">
          <ac:chgData name="Shez Coe" userId="33dce8b0-20b7-4564-ba3f-2d1de026c56c" providerId="ADAL" clId="{A6A2947C-0F71-4094-82BA-7BCA111397F1}" dt="2022-05-27T11:13:46.440" v="44"/>
          <ac:spMkLst>
            <pc:docMk/>
            <pc:sldMk cId="959573596" sldId="310"/>
            <ac:spMk id="7" creationId="{38A4149D-1BC3-438E-8A52-4C959063BC1D}"/>
          </ac:spMkLst>
        </pc:spChg>
      </pc:sldChg>
      <pc:sldChg chg="modSp">
        <pc:chgData name="Shez Coe" userId="33dce8b0-20b7-4564-ba3f-2d1de026c56c" providerId="ADAL" clId="{A6A2947C-0F71-4094-82BA-7BCA111397F1}" dt="2022-05-27T11:13:46.440" v="44"/>
        <pc:sldMkLst>
          <pc:docMk/>
          <pc:sldMk cId="2476331594" sldId="312"/>
        </pc:sldMkLst>
        <pc:spChg chg="mod">
          <ac:chgData name="Shez Coe" userId="33dce8b0-20b7-4564-ba3f-2d1de026c56c" providerId="ADAL" clId="{A6A2947C-0F71-4094-82BA-7BCA111397F1}" dt="2022-05-27T11:13:46.440" v="44"/>
          <ac:spMkLst>
            <pc:docMk/>
            <pc:sldMk cId="2476331594" sldId="312"/>
            <ac:spMk id="4" creationId="{00000000-0000-0000-0000-000000000000}"/>
          </ac:spMkLst>
        </pc:spChg>
      </pc:sldChg>
      <pc:sldChg chg="modSp">
        <pc:chgData name="Shez Coe" userId="33dce8b0-20b7-4564-ba3f-2d1de026c56c" providerId="ADAL" clId="{A6A2947C-0F71-4094-82BA-7BCA111397F1}" dt="2022-05-27T11:13:46.440" v="44"/>
        <pc:sldMkLst>
          <pc:docMk/>
          <pc:sldMk cId="2383514435" sldId="314"/>
        </pc:sldMkLst>
        <pc:spChg chg="mod">
          <ac:chgData name="Shez Coe" userId="33dce8b0-20b7-4564-ba3f-2d1de026c56c" providerId="ADAL" clId="{A6A2947C-0F71-4094-82BA-7BCA111397F1}" dt="2022-05-27T11:13:46.440" v="44"/>
          <ac:spMkLst>
            <pc:docMk/>
            <pc:sldMk cId="2383514435" sldId="314"/>
            <ac:spMk id="2" creationId="{00000000-0000-0000-0000-000000000000}"/>
          </ac:spMkLst>
        </pc:spChg>
      </pc:sldChg>
      <pc:sldChg chg="modSp mod">
        <pc:chgData name="Shez Coe" userId="33dce8b0-20b7-4564-ba3f-2d1de026c56c" providerId="ADAL" clId="{A6A2947C-0F71-4094-82BA-7BCA111397F1}" dt="2022-05-27T11:13:46.440" v="44"/>
        <pc:sldMkLst>
          <pc:docMk/>
          <pc:sldMk cId="1219213720" sldId="315"/>
        </pc:sldMkLst>
        <pc:spChg chg="mod">
          <ac:chgData name="Shez Coe" userId="33dce8b0-20b7-4564-ba3f-2d1de026c56c" providerId="ADAL" clId="{A6A2947C-0F71-4094-82BA-7BCA111397F1}" dt="2022-05-27T11:13:46.440" v="44"/>
          <ac:spMkLst>
            <pc:docMk/>
            <pc:sldMk cId="1219213720" sldId="315"/>
            <ac:spMk id="2" creationId="{00000000-0000-0000-0000-000000000000}"/>
          </ac:spMkLst>
        </pc:spChg>
        <pc:spChg chg="mod">
          <ac:chgData name="Shez Coe" userId="33dce8b0-20b7-4564-ba3f-2d1de026c56c" providerId="ADAL" clId="{A6A2947C-0F71-4094-82BA-7BCA111397F1}" dt="2022-05-27T11:13:46.440" v="44"/>
          <ac:spMkLst>
            <pc:docMk/>
            <pc:sldMk cId="1219213720" sldId="315"/>
            <ac:spMk id="3" creationId="{00000000-0000-0000-0000-000000000000}"/>
          </ac:spMkLst>
        </pc:spChg>
      </pc:sldChg>
      <pc:sldChg chg="modSp mod">
        <pc:chgData name="Shez Coe" userId="33dce8b0-20b7-4564-ba3f-2d1de026c56c" providerId="ADAL" clId="{A6A2947C-0F71-4094-82BA-7BCA111397F1}" dt="2022-05-27T11:13:46.440" v="44"/>
        <pc:sldMkLst>
          <pc:docMk/>
          <pc:sldMk cId="3192092569" sldId="316"/>
        </pc:sldMkLst>
        <pc:spChg chg="mod">
          <ac:chgData name="Shez Coe" userId="33dce8b0-20b7-4564-ba3f-2d1de026c56c" providerId="ADAL" clId="{A6A2947C-0F71-4094-82BA-7BCA111397F1}" dt="2022-05-27T11:13:46.440" v="44"/>
          <ac:spMkLst>
            <pc:docMk/>
            <pc:sldMk cId="3192092569" sldId="316"/>
            <ac:spMk id="2" creationId="{00000000-0000-0000-0000-000000000000}"/>
          </ac:spMkLst>
        </pc:spChg>
        <pc:spChg chg="mod">
          <ac:chgData name="Shez Coe" userId="33dce8b0-20b7-4564-ba3f-2d1de026c56c" providerId="ADAL" clId="{A6A2947C-0F71-4094-82BA-7BCA111397F1}" dt="2022-05-27T11:13:35.745" v="40" actId="27636"/>
          <ac:spMkLst>
            <pc:docMk/>
            <pc:sldMk cId="3192092569" sldId="316"/>
            <ac:spMk id="3" creationId="{00000000-0000-0000-0000-000000000000}"/>
          </ac:spMkLst>
        </pc:spChg>
      </pc:sldChg>
      <pc:sldChg chg="addSp delSp modSp mod setBg setFolMasterObjs modClrScheme setClrOvrMap chgLayout">
        <pc:chgData name="Shez Coe" userId="33dce8b0-20b7-4564-ba3f-2d1de026c56c" providerId="ADAL" clId="{A6A2947C-0F71-4094-82BA-7BCA111397F1}" dt="2022-05-27T11:14:40.941" v="60" actId="20577"/>
        <pc:sldMkLst>
          <pc:docMk/>
          <pc:sldMk cId="360740806" sldId="329"/>
        </pc:sldMkLst>
        <pc:spChg chg="mod ord">
          <ac:chgData name="Shez Coe" userId="33dce8b0-20b7-4564-ba3f-2d1de026c56c" providerId="ADAL" clId="{A6A2947C-0F71-4094-82BA-7BCA111397F1}" dt="2022-05-27T11:14:35.280" v="58" actId="26606"/>
          <ac:spMkLst>
            <pc:docMk/>
            <pc:sldMk cId="360740806" sldId="329"/>
            <ac:spMk id="2" creationId="{3EB9D03F-695A-4D0C-A3AB-CE4346C48D21}"/>
          </ac:spMkLst>
        </pc:spChg>
        <pc:spChg chg="mod ord">
          <ac:chgData name="Shez Coe" userId="33dce8b0-20b7-4564-ba3f-2d1de026c56c" providerId="ADAL" clId="{A6A2947C-0F71-4094-82BA-7BCA111397F1}" dt="2022-05-27T11:14:40.941" v="60" actId="20577"/>
          <ac:spMkLst>
            <pc:docMk/>
            <pc:sldMk cId="360740806" sldId="329"/>
            <ac:spMk id="3" creationId="{8638EECA-E21F-4888-AF23-28AB60DABF02}"/>
          </ac:spMkLst>
        </pc:spChg>
        <pc:spChg chg="add del mod">
          <ac:chgData name="Shez Coe" userId="33dce8b0-20b7-4564-ba3f-2d1de026c56c" providerId="ADAL" clId="{A6A2947C-0F71-4094-82BA-7BCA111397F1}" dt="2022-05-27T11:12:24.734" v="10" actId="6264"/>
          <ac:spMkLst>
            <pc:docMk/>
            <pc:sldMk cId="360740806" sldId="329"/>
            <ac:spMk id="4" creationId="{71E39B1B-069F-447C-AA11-4E4C843AD74D}"/>
          </ac:spMkLst>
        </pc:spChg>
        <pc:spChg chg="add del mod">
          <ac:chgData name="Shez Coe" userId="33dce8b0-20b7-4564-ba3f-2d1de026c56c" providerId="ADAL" clId="{A6A2947C-0F71-4094-82BA-7BCA111397F1}" dt="2022-05-27T11:12:24.734" v="10" actId="6264"/>
          <ac:spMkLst>
            <pc:docMk/>
            <pc:sldMk cId="360740806" sldId="329"/>
            <ac:spMk id="5" creationId="{B755B5F9-97AA-4F06-B7CC-8A0B34BE48CA}"/>
          </ac:spMkLst>
        </pc:spChg>
        <pc:spChg chg="add del mod ord">
          <ac:chgData name="Shez Coe" userId="33dce8b0-20b7-4564-ba3f-2d1de026c56c" providerId="ADAL" clId="{A6A2947C-0F71-4094-82BA-7BCA111397F1}" dt="2022-05-27T11:12:24.734" v="10" actId="6264"/>
          <ac:spMkLst>
            <pc:docMk/>
            <pc:sldMk cId="360740806" sldId="329"/>
            <ac:spMk id="6" creationId="{B65ED3D7-99E4-4C6A-971E-7EA7237F072C}"/>
          </ac:spMkLst>
        </pc:spChg>
        <pc:spChg chg="add del mod ord">
          <ac:chgData name="Shez Coe" userId="33dce8b0-20b7-4564-ba3f-2d1de026c56c" providerId="ADAL" clId="{A6A2947C-0F71-4094-82BA-7BCA111397F1}" dt="2022-05-27T11:12:24.734" v="10" actId="6264"/>
          <ac:spMkLst>
            <pc:docMk/>
            <pc:sldMk cId="360740806" sldId="329"/>
            <ac:spMk id="7" creationId="{04200690-DC1B-4D81-BC37-9236135108C5}"/>
          </ac:spMkLst>
        </pc:spChg>
        <pc:spChg chg="add del mod">
          <ac:chgData name="Shez Coe" userId="33dce8b0-20b7-4564-ba3f-2d1de026c56c" providerId="ADAL" clId="{A6A2947C-0F71-4094-82BA-7BCA111397F1}" dt="2022-05-27T11:12:01.082" v="1" actId="26606"/>
          <ac:spMkLst>
            <pc:docMk/>
            <pc:sldMk cId="360740806" sldId="329"/>
            <ac:spMk id="8" creationId="{C42BB375-9ED3-CD68-508A-97D93BEC7765}"/>
          </ac:spMkLst>
        </pc:spChg>
        <pc:spChg chg="add del mod ord">
          <ac:chgData name="Shez Coe" userId="33dce8b0-20b7-4564-ba3f-2d1de026c56c" providerId="ADAL" clId="{A6A2947C-0F71-4094-82BA-7BCA111397F1}" dt="2022-05-27T11:12:24.734" v="10" actId="6264"/>
          <ac:spMkLst>
            <pc:docMk/>
            <pc:sldMk cId="360740806" sldId="329"/>
            <ac:spMk id="9" creationId="{0A3432DA-7D4C-418B-B01F-830362D9BD20}"/>
          </ac:spMkLst>
        </pc:spChg>
        <pc:spChg chg="add del mod">
          <ac:chgData name="Shez Coe" userId="33dce8b0-20b7-4564-ba3f-2d1de026c56c" providerId="ADAL" clId="{A6A2947C-0F71-4094-82BA-7BCA111397F1}" dt="2022-05-27T11:12:01.627" v="3" actId="26606"/>
          <ac:spMkLst>
            <pc:docMk/>
            <pc:sldMk cId="360740806" sldId="329"/>
            <ac:spMk id="10" creationId="{633E98FE-68B0-4CD4-DCBD-D98C26ABEE38}"/>
          </ac:spMkLst>
        </pc:spChg>
        <pc:spChg chg="add del mod">
          <ac:chgData name="Shez Coe" userId="33dce8b0-20b7-4564-ba3f-2d1de026c56c" providerId="ADAL" clId="{A6A2947C-0F71-4094-82BA-7BCA111397F1}" dt="2022-05-27T11:12:24.278" v="9" actId="6264"/>
          <ac:spMkLst>
            <pc:docMk/>
            <pc:sldMk cId="360740806" sldId="329"/>
            <ac:spMk id="11" creationId="{BDD3C97B-5F0D-4212-AF3C-D32BD267D3C6}"/>
          </ac:spMkLst>
        </pc:spChg>
        <pc:spChg chg="add del mod">
          <ac:chgData name="Shez Coe" userId="33dce8b0-20b7-4564-ba3f-2d1de026c56c" providerId="ADAL" clId="{A6A2947C-0F71-4094-82BA-7BCA111397F1}" dt="2022-05-27T11:12:25.201" v="11" actId="26606"/>
          <ac:spMkLst>
            <pc:docMk/>
            <pc:sldMk cId="360740806" sldId="329"/>
            <ac:spMk id="12" creationId="{2AA29285-99F8-60BF-C098-F7FB6F856DE7}"/>
          </ac:spMkLst>
        </pc:spChg>
        <pc:spChg chg="add del mod">
          <ac:chgData name="Shez Coe" userId="33dce8b0-20b7-4564-ba3f-2d1de026c56c" providerId="ADAL" clId="{A6A2947C-0F71-4094-82BA-7BCA111397F1}" dt="2022-05-27T11:12:25.201" v="11" actId="26606"/>
          <ac:spMkLst>
            <pc:docMk/>
            <pc:sldMk cId="360740806" sldId="329"/>
            <ac:spMk id="13" creationId="{6CE51BF2-D908-A668-EA8C-E14520E19F0E}"/>
          </ac:spMkLst>
        </pc:spChg>
        <pc:spChg chg="add del mod">
          <ac:chgData name="Shez Coe" userId="33dce8b0-20b7-4564-ba3f-2d1de026c56c" providerId="ADAL" clId="{A6A2947C-0F71-4094-82BA-7BCA111397F1}" dt="2022-05-27T11:12:25.201" v="11" actId="26606"/>
          <ac:spMkLst>
            <pc:docMk/>
            <pc:sldMk cId="360740806" sldId="329"/>
            <ac:spMk id="14" creationId="{6DECE4CB-2F64-3A6D-B48B-5DCC444C38F7}"/>
          </ac:spMkLst>
        </pc:spChg>
        <pc:spChg chg="add del mod">
          <ac:chgData name="Shez Coe" userId="33dce8b0-20b7-4564-ba3f-2d1de026c56c" providerId="ADAL" clId="{A6A2947C-0F71-4094-82BA-7BCA111397F1}" dt="2022-05-27T11:12:24.278" v="9" actId="6264"/>
          <ac:spMkLst>
            <pc:docMk/>
            <pc:sldMk cId="360740806" sldId="329"/>
            <ac:spMk id="15" creationId="{05480289-0C4A-484B-BF2A-6E8507F78204}"/>
          </ac:spMkLst>
        </pc:spChg>
        <pc:spChg chg="add del mod ord">
          <ac:chgData name="Shez Coe" userId="33dce8b0-20b7-4564-ba3f-2d1de026c56c" providerId="ADAL" clId="{A6A2947C-0F71-4094-82BA-7BCA111397F1}" dt="2022-05-27T11:12:24.278" v="9" actId="6264"/>
          <ac:spMkLst>
            <pc:docMk/>
            <pc:sldMk cId="360740806" sldId="329"/>
            <ac:spMk id="16" creationId="{6D3DDE04-B1B8-479C-B3B3-29A3A642F98B}"/>
          </ac:spMkLst>
        </pc:spChg>
        <pc:spChg chg="add del mod ord">
          <ac:chgData name="Shez Coe" userId="33dce8b0-20b7-4564-ba3f-2d1de026c56c" providerId="ADAL" clId="{A6A2947C-0F71-4094-82BA-7BCA111397F1}" dt="2022-05-27T11:12:24.278" v="9" actId="6264"/>
          <ac:spMkLst>
            <pc:docMk/>
            <pc:sldMk cId="360740806" sldId="329"/>
            <ac:spMk id="17" creationId="{014ACC99-A85A-4B39-AAB6-ACB276508D7A}"/>
          </ac:spMkLst>
        </pc:spChg>
        <pc:spChg chg="add del mod ord">
          <ac:chgData name="Shez Coe" userId="33dce8b0-20b7-4564-ba3f-2d1de026c56c" providerId="ADAL" clId="{A6A2947C-0F71-4094-82BA-7BCA111397F1}" dt="2022-05-27T11:12:24.278" v="9" actId="6264"/>
          <ac:spMkLst>
            <pc:docMk/>
            <pc:sldMk cId="360740806" sldId="329"/>
            <ac:spMk id="18" creationId="{4A964AE9-1A2C-43CD-BE86-062DCCFD29E8}"/>
          </ac:spMkLst>
        </pc:spChg>
        <pc:spChg chg="add">
          <ac:chgData name="Shez Coe" userId="33dce8b0-20b7-4564-ba3f-2d1de026c56c" providerId="ADAL" clId="{A6A2947C-0F71-4094-82BA-7BCA111397F1}" dt="2022-05-27T11:14:35.280" v="58" actId="26606"/>
          <ac:spMkLst>
            <pc:docMk/>
            <pc:sldMk cId="360740806" sldId="329"/>
            <ac:spMk id="20" creationId="{DE27238C-8EAF-4098-86E6-7723B7DAE601}"/>
          </ac:spMkLst>
        </pc:spChg>
        <pc:spChg chg="add">
          <ac:chgData name="Shez Coe" userId="33dce8b0-20b7-4564-ba3f-2d1de026c56c" providerId="ADAL" clId="{A6A2947C-0F71-4094-82BA-7BCA111397F1}" dt="2022-05-27T11:14:35.280" v="58" actId="26606"/>
          <ac:spMkLst>
            <pc:docMk/>
            <pc:sldMk cId="360740806" sldId="329"/>
            <ac:spMk id="22" creationId="{992F97B1-1891-4FCC-9E5F-BA97EDB48F89}"/>
          </ac:spMkLst>
        </pc:spChg>
        <pc:spChg chg="add">
          <ac:chgData name="Shez Coe" userId="33dce8b0-20b7-4564-ba3f-2d1de026c56c" providerId="ADAL" clId="{A6A2947C-0F71-4094-82BA-7BCA111397F1}" dt="2022-05-27T11:14:35.280" v="58" actId="26606"/>
          <ac:spMkLst>
            <pc:docMk/>
            <pc:sldMk cId="360740806" sldId="329"/>
            <ac:spMk id="23" creationId="{4FA533C5-33E3-4611-AF9F-72811D8B26A6}"/>
          </ac:spMkLst>
        </pc:spChg>
        <pc:spChg chg="add">
          <ac:chgData name="Shez Coe" userId="33dce8b0-20b7-4564-ba3f-2d1de026c56c" providerId="ADAL" clId="{A6A2947C-0F71-4094-82BA-7BCA111397F1}" dt="2022-05-27T11:14:35.280" v="58" actId="26606"/>
          <ac:spMkLst>
            <pc:docMk/>
            <pc:sldMk cId="360740806" sldId="329"/>
            <ac:spMk id="24" creationId="{78C6C821-FEE1-4EB6-9590-C021440C77DE}"/>
          </ac:spMkLst>
        </pc:spChg>
        <pc:spChg chg="add">
          <ac:chgData name="Shez Coe" userId="33dce8b0-20b7-4564-ba3f-2d1de026c56c" providerId="ADAL" clId="{A6A2947C-0F71-4094-82BA-7BCA111397F1}" dt="2022-05-27T11:14:35.280" v="58" actId="26606"/>
          <ac:spMkLst>
            <pc:docMk/>
            <pc:sldMk cId="360740806" sldId="329"/>
            <ac:spMk id="26" creationId="{B61A74B3-E247-44D4-8C48-FAE8E2056401}"/>
          </ac:spMkLst>
        </pc:spChg>
        <pc:spChg chg="add">
          <ac:chgData name="Shez Coe" userId="33dce8b0-20b7-4564-ba3f-2d1de026c56c" providerId="ADAL" clId="{A6A2947C-0F71-4094-82BA-7BCA111397F1}" dt="2022-05-27T11:14:35.280" v="58" actId="26606"/>
          <ac:spMkLst>
            <pc:docMk/>
            <pc:sldMk cId="360740806" sldId="329"/>
            <ac:spMk id="28" creationId="{87F0FDC4-AD8C-47D9-9131-623C98ADB0AE}"/>
          </ac:spMkLst>
        </pc:spChg>
        <pc:picChg chg="add">
          <ac:chgData name="Shez Coe" userId="33dce8b0-20b7-4564-ba3f-2d1de026c56c" providerId="ADAL" clId="{A6A2947C-0F71-4094-82BA-7BCA111397F1}" dt="2022-05-27T11:14:35.280" v="58" actId="26606"/>
          <ac:picMkLst>
            <pc:docMk/>
            <pc:sldMk cId="360740806" sldId="329"/>
            <ac:picMk id="19" creationId="{91B28F63-CF00-448F-B141-FE33C33B1891}"/>
          </ac:picMkLst>
        </pc:picChg>
        <pc:picChg chg="add">
          <ac:chgData name="Shez Coe" userId="33dce8b0-20b7-4564-ba3f-2d1de026c56c" providerId="ADAL" clId="{A6A2947C-0F71-4094-82BA-7BCA111397F1}" dt="2022-05-27T11:14:35.280" v="58" actId="26606"/>
          <ac:picMkLst>
            <pc:docMk/>
            <pc:sldMk cId="360740806" sldId="329"/>
            <ac:picMk id="21" creationId="{2AE609E2-8522-44E4-9077-980E5BCF3E14}"/>
          </ac:picMkLst>
        </pc:picChg>
        <pc:picChg chg="add">
          <ac:chgData name="Shez Coe" userId="33dce8b0-20b7-4564-ba3f-2d1de026c56c" providerId="ADAL" clId="{A6A2947C-0F71-4094-82BA-7BCA111397F1}" dt="2022-05-27T11:14:35.280" v="58" actId="26606"/>
          <ac:picMkLst>
            <pc:docMk/>
            <pc:sldMk cId="360740806" sldId="329"/>
            <ac:picMk id="25" creationId="{8949AD42-25FD-4C3D-9EEE-B7FEC5809988}"/>
          </ac:picMkLst>
        </pc:picChg>
        <pc:picChg chg="add">
          <ac:chgData name="Shez Coe" userId="33dce8b0-20b7-4564-ba3f-2d1de026c56c" providerId="ADAL" clId="{A6A2947C-0F71-4094-82BA-7BCA111397F1}" dt="2022-05-27T11:14:35.280" v="58" actId="26606"/>
          <ac:picMkLst>
            <pc:docMk/>
            <pc:sldMk cId="360740806" sldId="329"/>
            <ac:picMk id="27" creationId="{6AC7D913-60B7-4603-881B-831DA5D3A940}"/>
          </ac:picMkLst>
        </pc:picChg>
      </pc:sldChg>
      <pc:sldChg chg="modSp mod">
        <pc:chgData name="Shez Coe" userId="33dce8b0-20b7-4564-ba3f-2d1de026c56c" providerId="ADAL" clId="{A6A2947C-0F71-4094-82BA-7BCA111397F1}" dt="2022-05-27T12:57:50.869" v="62" actId="1076"/>
        <pc:sldMkLst>
          <pc:docMk/>
          <pc:sldMk cId="1226688311" sldId="330"/>
        </pc:sldMkLst>
        <pc:spChg chg="mod">
          <ac:chgData name="Shez Coe" userId="33dce8b0-20b7-4564-ba3f-2d1de026c56c" providerId="ADAL" clId="{A6A2947C-0F71-4094-82BA-7BCA111397F1}" dt="2022-05-27T12:57:50.869" v="62" actId="1076"/>
          <ac:spMkLst>
            <pc:docMk/>
            <pc:sldMk cId="1226688311" sldId="330"/>
            <ac:spMk id="2" creationId="{00000000-0000-0000-0000-000000000000}"/>
          </ac:spMkLst>
        </pc:spChg>
      </pc:sldChg>
      <pc:sldChg chg="addSp modSp mod setBg setFolMasterObjs setClrOvrMap">
        <pc:chgData name="Shez Coe" userId="33dce8b0-20b7-4564-ba3f-2d1de026c56c" providerId="ADAL" clId="{A6A2947C-0F71-4094-82BA-7BCA111397F1}" dt="2022-05-27T12:58:36.650" v="72" actId="26606"/>
        <pc:sldMkLst>
          <pc:docMk/>
          <pc:sldMk cId="1815379360" sldId="331"/>
        </pc:sldMkLst>
        <pc:spChg chg="mod">
          <ac:chgData name="Shez Coe" userId="33dce8b0-20b7-4564-ba3f-2d1de026c56c" providerId="ADAL" clId="{A6A2947C-0F71-4094-82BA-7BCA111397F1}" dt="2022-05-27T12:58:36.650" v="72" actId="26606"/>
          <ac:spMkLst>
            <pc:docMk/>
            <pc:sldMk cId="1815379360" sldId="331"/>
            <ac:spMk id="2" creationId="{175E1911-0C2D-4D06-8B89-A7E13C14CC51}"/>
          </ac:spMkLst>
        </pc:spChg>
        <pc:spChg chg="add">
          <ac:chgData name="Shez Coe" userId="33dce8b0-20b7-4564-ba3f-2d1de026c56c" providerId="ADAL" clId="{A6A2947C-0F71-4094-82BA-7BCA111397F1}" dt="2022-05-27T12:58:36.650" v="72" actId="26606"/>
          <ac:spMkLst>
            <pc:docMk/>
            <pc:sldMk cId="1815379360" sldId="331"/>
            <ac:spMk id="10" creationId="{4E78424C-6FD0-41F8-9CAA-5DC19C42359F}"/>
          </ac:spMkLst>
        </pc:spChg>
        <pc:spChg chg="add">
          <ac:chgData name="Shez Coe" userId="33dce8b0-20b7-4564-ba3f-2d1de026c56c" providerId="ADAL" clId="{A6A2947C-0F71-4094-82BA-7BCA111397F1}" dt="2022-05-27T12:58:36.650" v="72" actId="26606"/>
          <ac:spMkLst>
            <pc:docMk/>
            <pc:sldMk cId="1815379360" sldId="331"/>
            <ac:spMk id="12" creationId="{DD136760-57DC-4301-8BEA-B71AD2D13905}"/>
          </ac:spMkLst>
        </pc:spChg>
        <pc:spChg chg="add">
          <ac:chgData name="Shez Coe" userId="33dce8b0-20b7-4564-ba3f-2d1de026c56c" providerId="ADAL" clId="{A6A2947C-0F71-4094-82BA-7BCA111397F1}" dt="2022-05-27T12:58:36.650" v="72" actId="26606"/>
          <ac:spMkLst>
            <pc:docMk/>
            <pc:sldMk cId="1815379360" sldId="331"/>
            <ac:spMk id="14" creationId="{BDC58DEA-1307-4F44-AD47-E613D8B76A89}"/>
          </ac:spMkLst>
        </pc:spChg>
        <pc:spChg chg="add">
          <ac:chgData name="Shez Coe" userId="33dce8b0-20b7-4564-ba3f-2d1de026c56c" providerId="ADAL" clId="{A6A2947C-0F71-4094-82BA-7BCA111397F1}" dt="2022-05-27T12:58:36.650" v="72" actId="26606"/>
          <ac:spMkLst>
            <pc:docMk/>
            <pc:sldMk cId="1815379360" sldId="331"/>
            <ac:spMk id="16" creationId="{C99B912D-1E4B-42AF-A2BE-CFEFEC916EE7}"/>
          </ac:spMkLst>
        </pc:spChg>
        <pc:graphicFrameChg chg="mod modGraphic">
          <ac:chgData name="Shez Coe" userId="33dce8b0-20b7-4564-ba3f-2d1de026c56c" providerId="ADAL" clId="{A6A2947C-0F71-4094-82BA-7BCA111397F1}" dt="2022-05-27T12:58:36.650" v="72" actId="26606"/>
          <ac:graphicFrameMkLst>
            <pc:docMk/>
            <pc:sldMk cId="1815379360" sldId="331"/>
            <ac:graphicFrameMk id="5" creationId="{66A1D6B9-5FBC-473A-B205-BB61109EC318}"/>
          </ac:graphicFrameMkLst>
        </pc:graphicFrameChg>
      </pc:sldChg>
      <pc:sldChg chg="modSp mod">
        <pc:chgData name="Shez Coe" userId="33dce8b0-20b7-4564-ba3f-2d1de026c56c" providerId="ADAL" clId="{A6A2947C-0F71-4094-82BA-7BCA111397F1}" dt="2022-05-27T11:13:46.440" v="44"/>
        <pc:sldMkLst>
          <pc:docMk/>
          <pc:sldMk cId="2969335421" sldId="332"/>
        </pc:sldMkLst>
        <pc:spChg chg="mod">
          <ac:chgData name="Shez Coe" userId="33dce8b0-20b7-4564-ba3f-2d1de026c56c" providerId="ADAL" clId="{A6A2947C-0F71-4094-82BA-7BCA111397F1}" dt="2022-05-27T11:13:46.440" v="44"/>
          <ac:spMkLst>
            <pc:docMk/>
            <pc:sldMk cId="2969335421" sldId="332"/>
            <ac:spMk id="2" creationId="{F2C9B5ED-9DFD-4A85-A434-56DB78CD87A9}"/>
          </ac:spMkLst>
        </pc:spChg>
        <pc:spChg chg="mod">
          <ac:chgData name="Shez Coe" userId="33dce8b0-20b7-4564-ba3f-2d1de026c56c" providerId="ADAL" clId="{A6A2947C-0F71-4094-82BA-7BCA111397F1}" dt="2022-05-27T11:13:46.440" v="44"/>
          <ac:spMkLst>
            <pc:docMk/>
            <pc:sldMk cId="2969335421" sldId="332"/>
            <ac:spMk id="7" creationId="{56451B70-C084-463F-8AF6-5A351B4E6343}"/>
          </ac:spMkLst>
        </pc:spChg>
      </pc:sldChg>
      <pc:sldChg chg="modSp mod">
        <pc:chgData name="Shez Coe" userId="33dce8b0-20b7-4564-ba3f-2d1de026c56c" providerId="ADAL" clId="{A6A2947C-0F71-4094-82BA-7BCA111397F1}" dt="2022-05-27T11:13:46.840" v="46" actId="27636"/>
        <pc:sldMkLst>
          <pc:docMk/>
          <pc:sldMk cId="2749697945" sldId="333"/>
        </pc:sldMkLst>
        <pc:spChg chg="mod">
          <ac:chgData name="Shez Coe" userId="33dce8b0-20b7-4564-ba3f-2d1de026c56c" providerId="ADAL" clId="{A6A2947C-0F71-4094-82BA-7BCA111397F1}" dt="2022-05-27T11:13:46.840" v="46" actId="27636"/>
          <ac:spMkLst>
            <pc:docMk/>
            <pc:sldMk cId="2749697945" sldId="333"/>
            <ac:spMk id="2" creationId="{373A688E-2B48-4521-980B-6AD22049FCA0}"/>
          </ac:spMkLst>
        </pc:spChg>
        <pc:spChg chg="mod">
          <ac:chgData name="Shez Coe" userId="33dce8b0-20b7-4564-ba3f-2d1de026c56c" providerId="ADAL" clId="{A6A2947C-0F71-4094-82BA-7BCA111397F1}" dt="2022-05-27T11:13:46.838" v="45" actId="27636"/>
          <ac:spMkLst>
            <pc:docMk/>
            <pc:sldMk cId="2749697945" sldId="333"/>
            <ac:spMk id="5" creationId="{373A688E-2B48-4521-980B-6AD22049FCA0}"/>
          </ac:spMkLst>
        </pc:spChg>
      </pc:sldChg>
      <pc:sldChg chg="modSp">
        <pc:chgData name="Shez Coe" userId="33dce8b0-20b7-4564-ba3f-2d1de026c56c" providerId="ADAL" clId="{A6A2947C-0F71-4094-82BA-7BCA111397F1}" dt="2022-05-27T11:13:46.440" v="44"/>
        <pc:sldMkLst>
          <pc:docMk/>
          <pc:sldMk cId="195090059" sldId="334"/>
        </pc:sldMkLst>
        <pc:spChg chg="mod">
          <ac:chgData name="Shez Coe" userId="33dce8b0-20b7-4564-ba3f-2d1de026c56c" providerId="ADAL" clId="{A6A2947C-0F71-4094-82BA-7BCA111397F1}" dt="2022-05-27T11:13:46.440" v="44"/>
          <ac:spMkLst>
            <pc:docMk/>
            <pc:sldMk cId="195090059" sldId="334"/>
            <ac:spMk id="2" creationId="{DC3EF289-C00D-4441-93E9-3910DD27018D}"/>
          </ac:spMkLst>
        </pc:spChg>
      </pc:sldChg>
      <pc:sldChg chg="modSp mod">
        <pc:chgData name="Shez Coe" userId="33dce8b0-20b7-4564-ba3f-2d1de026c56c" providerId="ADAL" clId="{A6A2947C-0F71-4094-82BA-7BCA111397F1}" dt="2022-05-27T11:12:34.594" v="24"/>
        <pc:sldMkLst>
          <pc:docMk/>
          <pc:sldMk cId="1647907392" sldId="335"/>
        </pc:sldMkLst>
        <pc:spChg chg="mod">
          <ac:chgData name="Shez Coe" userId="33dce8b0-20b7-4564-ba3f-2d1de026c56c" providerId="ADAL" clId="{A6A2947C-0F71-4094-82BA-7BCA111397F1}" dt="2022-05-27T11:12:34.594" v="24"/>
          <ac:spMkLst>
            <pc:docMk/>
            <pc:sldMk cId="1647907392" sldId="335"/>
            <ac:spMk id="2" creationId="{A01070E4-B56C-462F-9D0F-0D8F94A62D30}"/>
          </ac:spMkLst>
        </pc:spChg>
      </pc:sldChg>
      <pc:sldChg chg="modSp mod">
        <pc:chgData name="Shez Coe" userId="33dce8b0-20b7-4564-ba3f-2d1de026c56c" providerId="ADAL" clId="{A6A2947C-0F71-4094-82BA-7BCA111397F1}" dt="2022-05-27T11:13:35.728" v="37" actId="27636"/>
        <pc:sldMkLst>
          <pc:docMk/>
          <pc:sldMk cId="2392356058" sldId="336"/>
        </pc:sldMkLst>
        <pc:spChg chg="mod">
          <ac:chgData name="Shez Coe" userId="33dce8b0-20b7-4564-ba3f-2d1de026c56c" providerId="ADAL" clId="{A6A2947C-0F71-4094-82BA-7BCA111397F1}" dt="2022-05-27T11:13:35.728" v="37" actId="27636"/>
          <ac:spMkLst>
            <pc:docMk/>
            <pc:sldMk cId="2392356058" sldId="336"/>
            <ac:spMk id="3" creationId="{D4869C02-5A79-490F-A306-171311468D82}"/>
          </ac:spMkLst>
        </pc:spChg>
      </pc:sldChg>
      <pc:sldChg chg="modSp">
        <pc:chgData name="Shez Coe" userId="33dce8b0-20b7-4564-ba3f-2d1de026c56c" providerId="ADAL" clId="{A6A2947C-0F71-4094-82BA-7BCA111397F1}" dt="2022-05-27T11:13:46.440" v="44"/>
        <pc:sldMkLst>
          <pc:docMk/>
          <pc:sldMk cId="2423858200" sldId="340"/>
        </pc:sldMkLst>
        <pc:spChg chg="mod">
          <ac:chgData name="Shez Coe" userId="33dce8b0-20b7-4564-ba3f-2d1de026c56c" providerId="ADAL" clId="{A6A2947C-0F71-4094-82BA-7BCA111397F1}" dt="2022-05-27T11:13:46.440" v="44"/>
          <ac:spMkLst>
            <pc:docMk/>
            <pc:sldMk cId="2423858200" sldId="340"/>
            <ac:spMk id="3" creationId="{382684E8-9BDE-4443-A7A4-29C9D3A0EB48}"/>
          </ac:spMkLst>
        </pc:spChg>
      </pc:sldChg>
      <pc:sldChg chg="modSp mod">
        <pc:chgData name="Shez Coe" userId="33dce8b0-20b7-4564-ba3f-2d1de026c56c" providerId="ADAL" clId="{A6A2947C-0F71-4094-82BA-7BCA111397F1}" dt="2022-05-27T11:13:35.753" v="42" actId="27636"/>
        <pc:sldMkLst>
          <pc:docMk/>
          <pc:sldMk cId="616240646" sldId="341"/>
        </pc:sldMkLst>
        <pc:spChg chg="mod">
          <ac:chgData name="Shez Coe" userId="33dce8b0-20b7-4564-ba3f-2d1de026c56c" providerId="ADAL" clId="{A6A2947C-0F71-4094-82BA-7BCA111397F1}" dt="2022-05-27T11:13:35.753" v="42" actId="27636"/>
          <ac:spMkLst>
            <pc:docMk/>
            <pc:sldMk cId="616240646" sldId="341"/>
            <ac:spMk id="3" creationId="{E928ACEE-5437-4E77-8A16-481ED8142D0F}"/>
          </ac:spMkLst>
        </pc:spChg>
      </pc:sldChg>
      <pc:sldChg chg="modSp">
        <pc:chgData name="Shez Coe" userId="33dce8b0-20b7-4564-ba3f-2d1de026c56c" providerId="ADAL" clId="{A6A2947C-0F71-4094-82BA-7BCA111397F1}" dt="2022-05-27T11:13:46.440" v="44"/>
        <pc:sldMkLst>
          <pc:docMk/>
          <pc:sldMk cId="2626576885" sldId="342"/>
        </pc:sldMkLst>
        <pc:spChg chg="mod">
          <ac:chgData name="Shez Coe" userId="33dce8b0-20b7-4564-ba3f-2d1de026c56c" providerId="ADAL" clId="{A6A2947C-0F71-4094-82BA-7BCA111397F1}" dt="2022-05-27T11:13:46.440" v="44"/>
          <ac:spMkLst>
            <pc:docMk/>
            <pc:sldMk cId="2626576885" sldId="342"/>
            <ac:spMk id="9" creationId="{A882E2F3-2521-43D8-A846-8553A79E0F1A}"/>
          </ac:spMkLst>
        </pc:spChg>
      </pc:sldChg>
      <pc:sldChg chg="modSp mod">
        <pc:chgData name="Shez Coe" userId="33dce8b0-20b7-4564-ba3f-2d1de026c56c" providerId="ADAL" clId="{A6A2947C-0F71-4094-82BA-7BCA111397F1}" dt="2022-05-27T11:13:46.440" v="44"/>
        <pc:sldMkLst>
          <pc:docMk/>
          <pc:sldMk cId="4070911889" sldId="343"/>
        </pc:sldMkLst>
        <pc:spChg chg="mod">
          <ac:chgData name="Shez Coe" userId="33dce8b0-20b7-4564-ba3f-2d1de026c56c" providerId="ADAL" clId="{A6A2947C-0F71-4094-82BA-7BCA111397F1}" dt="2022-05-27T11:13:46.440" v="44"/>
          <ac:spMkLst>
            <pc:docMk/>
            <pc:sldMk cId="4070911889" sldId="343"/>
            <ac:spMk id="2" creationId="{00000000-0000-0000-0000-000000000000}"/>
          </ac:spMkLst>
        </pc:spChg>
      </pc:sldChg>
      <pc:sldChg chg="modSp mod">
        <pc:chgData name="Shez Coe" userId="33dce8b0-20b7-4564-ba3f-2d1de026c56c" providerId="ADAL" clId="{A6A2947C-0F71-4094-82BA-7BCA111397F1}" dt="2022-05-27T11:13:58.270" v="52" actId="20577"/>
        <pc:sldMkLst>
          <pc:docMk/>
          <pc:sldMk cId="1549940195" sldId="344"/>
        </pc:sldMkLst>
        <pc:spChg chg="mod">
          <ac:chgData name="Shez Coe" userId="33dce8b0-20b7-4564-ba3f-2d1de026c56c" providerId="ADAL" clId="{A6A2947C-0F71-4094-82BA-7BCA111397F1}" dt="2022-05-27T11:13:58.270" v="52" actId="20577"/>
          <ac:spMkLst>
            <pc:docMk/>
            <pc:sldMk cId="1549940195" sldId="344"/>
            <ac:spMk id="2" creationId="{A3D1C678-17E1-428A-A56F-47606B6C2DB3}"/>
          </ac:spMkLst>
        </pc:spChg>
        <pc:spChg chg="mod">
          <ac:chgData name="Shez Coe" userId="33dce8b0-20b7-4564-ba3f-2d1de026c56c" providerId="ADAL" clId="{A6A2947C-0F71-4094-82BA-7BCA111397F1}" dt="2022-05-27T11:13:50.888" v="47" actId="1076"/>
          <ac:spMkLst>
            <pc:docMk/>
            <pc:sldMk cId="1549940195" sldId="344"/>
            <ac:spMk id="3" creationId="{F21F2E11-EF67-4874-9BF8-9A62B9C92980}"/>
          </ac:spMkLst>
        </pc:spChg>
      </pc:sldChg>
      <pc:sldChg chg="modSp">
        <pc:chgData name="Shez Coe" userId="33dce8b0-20b7-4564-ba3f-2d1de026c56c" providerId="ADAL" clId="{A6A2947C-0F71-4094-82BA-7BCA111397F1}" dt="2022-05-27T11:13:46.440" v="44"/>
        <pc:sldMkLst>
          <pc:docMk/>
          <pc:sldMk cId="2202488461" sldId="345"/>
        </pc:sldMkLst>
        <pc:spChg chg="mod">
          <ac:chgData name="Shez Coe" userId="33dce8b0-20b7-4564-ba3f-2d1de026c56c" providerId="ADAL" clId="{A6A2947C-0F71-4094-82BA-7BCA111397F1}" dt="2022-05-27T11:13:46.440" v="44"/>
          <ac:spMkLst>
            <pc:docMk/>
            <pc:sldMk cId="2202488461" sldId="345"/>
            <ac:spMk id="2" creationId="{170C1E4A-F929-48D2-AA61-A6BC47356D92}"/>
          </ac:spMkLst>
        </pc:spChg>
        <pc:spChg chg="mod">
          <ac:chgData name="Shez Coe" userId="33dce8b0-20b7-4564-ba3f-2d1de026c56c" providerId="ADAL" clId="{A6A2947C-0F71-4094-82BA-7BCA111397F1}" dt="2022-05-27T11:13:46.440" v="44"/>
          <ac:spMkLst>
            <pc:docMk/>
            <pc:sldMk cId="2202488461" sldId="345"/>
            <ac:spMk id="3" creationId="{B5CB3ADA-48E2-4288-9925-F9B7555BDA79}"/>
          </ac:spMkLst>
        </pc:spChg>
      </pc:sldChg>
      <pc:sldChg chg="addSp modSp new mod setBg setClrOvrMap">
        <pc:chgData name="Shez Coe" userId="33dce8b0-20b7-4564-ba3f-2d1de026c56c" providerId="ADAL" clId="{A6A2947C-0F71-4094-82BA-7BCA111397F1}" dt="2022-05-27T12:58:25.859" v="71" actId="26606"/>
        <pc:sldMkLst>
          <pc:docMk/>
          <pc:sldMk cId="2076727825" sldId="346"/>
        </pc:sldMkLst>
        <pc:spChg chg="mod">
          <ac:chgData name="Shez Coe" userId="33dce8b0-20b7-4564-ba3f-2d1de026c56c" providerId="ADAL" clId="{A6A2947C-0F71-4094-82BA-7BCA111397F1}" dt="2022-05-27T12:58:25.859" v="71" actId="26606"/>
          <ac:spMkLst>
            <pc:docMk/>
            <pc:sldMk cId="2076727825" sldId="346"/>
            <ac:spMk id="2" creationId="{956A8CA9-A183-42B7-BC9D-684CBB961D95}"/>
          </ac:spMkLst>
        </pc:spChg>
        <pc:spChg chg="mod">
          <ac:chgData name="Shez Coe" userId="33dce8b0-20b7-4564-ba3f-2d1de026c56c" providerId="ADAL" clId="{A6A2947C-0F71-4094-82BA-7BCA111397F1}" dt="2022-05-27T12:58:25.859" v="71" actId="26606"/>
          <ac:spMkLst>
            <pc:docMk/>
            <pc:sldMk cId="2076727825" sldId="346"/>
            <ac:spMk id="3" creationId="{65A82819-D283-4D0F-B35B-3E1B2E083542}"/>
          </ac:spMkLst>
        </pc:spChg>
        <pc:spChg chg="add">
          <ac:chgData name="Shez Coe" userId="33dce8b0-20b7-4564-ba3f-2d1de026c56c" providerId="ADAL" clId="{A6A2947C-0F71-4094-82BA-7BCA111397F1}" dt="2022-05-27T12:58:25.859" v="71" actId="26606"/>
          <ac:spMkLst>
            <pc:docMk/>
            <pc:sldMk cId="2076727825" sldId="346"/>
            <ac:spMk id="8" creationId="{74CD14DB-BB81-479F-A1FC-1C75640E9F84}"/>
          </ac:spMkLst>
        </pc:spChg>
        <pc:spChg chg="add">
          <ac:chgData name="Shez Coe" userId="33dce8b0-20b7-4564-ba3f-2d1de026c56c" providerId="ADAL" clId="{A6A2947C-0F71-4094-82BA-7BCA111397F1}" dt="2022-05-27T12:58:25.859" v="71" actId="26606"/>
          <ac:spMkLst>
            <pc:docMk/>
            <pc:sldMk cId="2076727825" sldId="346"/>
            <ac:spMk id="10" creationId="{C943A91B-7CA7-4592-A975-73B1BF8C4C74}"/>
          </ac:spMkLst>
        </pc:spChg>
        <pc:spChg chg="add">
          <ac:chgData name="Shez Coe" userId="33dce8b0-20b7-4564-ba3f-2d1de026c56c" providerId="ADAL" clId="{A6A2947C-0F71-4094-82BA-7BCA111397F1}" dt="2022-05-27T12:58:25.859" v="71" actId="26606"/>
          <ac:spMkLst>
            <pc:docMk/>
            <pc:sldMk cId="2076727825" sldId="346"/>
            <ac:spMk id="12" creationId="{EC471314-E46A-414B-8D91-74880E84F187}"/>
          </ac:spMkLst>
        </pc:spChg>
        <pc:spChg chg="add">
          <ac:chgData name="Shez Coe" userId="33dce8b0-20b7-4564-ba3f-2d1de026c56c" providerId="ADAL" clId="{A6A2947C-0F71-4094-82BA-7BCA111397F1}" dt="2022-05-27T12:58:25.859" v="71" actId="26606"/>
          <ac:spMkLst>
            <pc:docMk/>
            <pc:sldMk cId="2076727825" sldId="346"/>
            <ac:spMk id="14" creationId="{6A681326-1C9D-44A3-A627-3871BDAE4127}"/>
          </ac:spMkLst>
        </pc:spChg>
      </pc:sldChg>
      <pc:sldChg chg="addSp delSp modSp new mod setBg setClrOvrMap">
        <pc:chgData name="Shez Coe" userId="33dce8b0-20b7-4564-ba3f-2d1de026c56c" providerId="ADAL" clId="{A6A2947C-0F71-4094-82BA-7BCA111397F1}" dt="2022-05-27T14:29:30.921" v="77" actId="26606"/>
        <pc:sldMkLst>
          <pc:docMk/>
          <pc:sldMk cId="2132616339" sldId="347"/>
        </pc:sldMkLst>
        <pc:spChg chg="mod ord">
          <ac:chgData name="Shez Coe" userId="33dce8b0-20b7-4564-ba3f-2d1de026c56c" providerId="ADAL" clId="{A6A2947C-0F71-4094-82BA-7BCA111397F1}" dt="2022-05-27T14:29:30.921" v="77" actId="26606"/>
          <ac:spMkLst>
            <pc:docMk/>
            <pc:sldMk cId="2132616339" sldId="347"/>
            <ac:spMk id="2" creationId="{2B5EB185-DBAF-4B29-BDE6-A0C45A3176A3}"/>
          </ac:spMkLst>
        </pc:spChg>
        <pc:spChg chg="mod">
          <ac:chgData name="Shez Coe" userId="33dce8b0-20b7-4564-ba3f-2d1de026c56c" providerId="ADAL" clId="{A6A2947C-0F71-4094-82BA-7BCA111397F1}" dt="2022-05-27T14:29:30.921" v="77" actId="26606"/>
          <ac:spMkLst>
            <pc:docMk/>
            <pc:sldMk cId="2132616339" sldId="347"/>
            <ac:spMk id="3" creationId="{4EAD805E-7731-41B7-A862-839A158BFBFC}"/>
          </ac:spMkLst>
        </pc:spChg>
        <pc:spChg chg="add">
          <ac:chgData name="Shez Coe" userId="33dce8b0-20b7-4564-ba3f-2d1de026c56c" providerId="ADAL" clId="{A6A2947C-0F71-4094-82BA-7BCA111397F1}" dt="2022-05-27T14:29:30.921" v="77" actId="26606"/>
          <ac:spMkLst>
            <pc:docMk/>
            <pc:sldMk cId="2132616339" sldId="347"/>
            <ac:spMk id="8" creationId="{052BEFF1-896C-45B1-B02C-96A6A1BC389A}"/>
          </ac:spMkLst>
        </pc:spChg>
        <pc:spChg chg="add del">
          <ac:chgData name="Shez Coe" userId="33dce8b0-20b7-4564-ba3f-2d1de026c56c" providerId="ADAL" clId="{A6A2947C-0F71-4094-82BA-7BCA111397F1}" dt="2022-05-27T14:29:30.906" v="76" actId="26606"/>
          <ac:spMkLst>
            <pc:docMk/>
            <pc:sldMk cId="2132616339" sldId="347"/>
            <ac:spMk id="10" creationId="{5F3FC718-FDE3-4EF7-921E-A5F374EAF824}"/>
          </ac:spMkLst>
        </pc:spChg>
        <pc:spChg chg="add del">
          <ac:chgData name="Shez Coe" userId="33dce8b0-20b7-4564-ba3f-2d1de026c56c" providerId="ADAL" clId="{A6A2947C-0F71-4094-82BA-7BCA111397F1}" dt="2022-05-27T14:29:30.906" v="76" actId="26606"/>
          <ac:spMkLst>
            <pc:docMk/>
            <pc:sldMk cId="2132616339" sldId="347"/>
            <ac:spMk id="12" creationId="{FAA0F719-3DC8-4F08-AD8F-5A845658CB9D}"/>
          </ac:spMkLst>
        </pc:spChg>
        <pc:spChg chg="add del">
          <ac:chgData name="Shez Coe" userId="33dce8b0-20b7-4564-ba3f-2d1de026c56c" providerId="ADAL" clId="{A6A2947C-0F71-4094-82BA-7BCA111397F1}" dt="2022-05-27T14:29:30.906" v="76" actId="26606"/>
          <ac:spMkLst>
            <pc:docMk/>
            <pc:sldMk cId="2132616339" sldId="347"/>
            <ac:spMk id="14" creationId="{7DCB61BE-FA0F-4EFB-BE0E-268BAD8E30D6}"/>
          </ac:spMkLst>
        </pc:spChg>
        <pc:spChg chg="add del">
          <ac:chgData name="Shez Coe" userId="33dce8b0-20b7-4564-ba3f-2d1de026c56c" providerId="ADAL" clId="{A6A2947C-0F71-4094-82BA-7BCA111397F1}" dt="2022-05-27T14:29:30.906" v="76" actId="26606"/>
          <ac:spMkLst>
            <pc:docMk/>
            <pc:sldMk cId="2132616339" sldId="347"/>
            <ac:spMk id="16" creationId="{A4B31EAA-7423-46F7-9B90-4AB2B09C35C4}"/>
          </ac:spMkLst>
        </pc:spChg>
        <pc:spChg chg="add">
          <ac:chgData name="Shez Coe" userId="33dce8b0-20b7-4564-ba3f-2d1de026c56c" providerId="ADAL" clId="{A6A2947C-0F71-4094-82BA-7BCA111397F1}" dt="2022-05-27T14:29:30.921" v="77" actId="26606"/>
          <ac:spMkLst>
            <pc:docMk/>
            <pc:sldMk cId="2132616339" sldId="347"/>
            <ac:spMk id="18" creationId="{0BA768A8-4FED-4ED8-9E46-6BE72188ECD2}"/>
          </ac:spMkLst>
        </pc:spChg>
        <pc:spChg chg="add">
          <ac:chgData name="Shez Coe" userId="33dce8b0-20b7-4564-ba3f-2d1de026c56c" providerId="ADAL" clId="{A6A2947C-0F71-4094-82BA-7BCA111397F1}" dt="2022-05-27T14:29:30.921" v="77" actId="26606"/>
          <ac:spMkLst>
            <pc:docMk/>
            <pc:sldMk cId="2132616339" sldId="347"/>
            <ac:spMk id="19" creationId="{BB237A14-61B1-4C00-A670-5D8D68A8668E}"/>
          </ac:spMkLst>
        </pc:spChg>
        <pc:spChg chg="add">
          <ac:chgData name="Shez Coe" userId="33dce8b0-20b7-4564-ba3f-2d1de026c56c" providerId="ADAL" clId="{A6A2947C-0F71-4094-82BA-7BCA111397F1}" dt="2022-05-27T14:29:30.921" v="77" actId="26606"/>
          <ac:spMkLst>
            <pc:docMk/>
            <pc:sldMk cId="2132616339" sldId="347"/>
            <ac:spMk id="20" creationId="{8598F259-6F54-47A3-8D13-1603D786A328}"/>
          </ac:spMkLst>
        </pc:spChg>
        <pc:picChg chg="add del">
          <ac:chgData name="Shez Coe" userId="33dce8b0-20b7-4564-ba3f-2d1de026c56c" providerId="ADAL" clId="{A6A2947C-0F71-4094-82BA-7BCA111397F1}" dt="2022-05-27T14:29:30.906" v="76" actId="26606"/>
          <ac:picMkLst>
            <pc:docMk/>
            <pc:sldMk cId="2132616339" sldId="347"/>
            <ac:picMk id="7" creationId="{F5FC5BE6-B618-E403-95DB-05D2356E47AD}"/>
          </ac:picMkLst>
        </pc:picChg>
      </pc:sldChg>
      <pc:sldChg chg="addSp modSp new mod setBg setClrOvrMap">
        <pc:chgData name="Shez Coe" userId="33dce8b0-20b7-4564-ba3f-2d1de026c56c" providerId="ADAL" clId="{A6A2947C-0F71-4094-82BA-7BCA111397F1}" dt="2022-05-27T14:30:04.721" v="80" actId="26606"/>
        <pc:sldMkLst>
          <pc:docMk/>
          <pc:sldMk cId="355596344" sldId="348"/>
        </pc:sldMkLst>
        <pc:spChg chg="mod ord">
          <ac:chgData name="Shez Coe" userId="33dce8b0-20b7-4564-ba3f-2d1de026c56c" providerId="ADAL" clId="{A6A2947C-0F71-4094-82BA-7BCA111397F1}" dt="2022-05-27T14:30:04.721" v="80" actId="26606"/>
          <ac:spMkLst>
            <pc:docMk/>
            <pc:sldMk cId="355596344" sldId="348"/>
            <ac:spMk id="2" creationId="{53A3188A-8BC3-4469-89EF-4A4130012913}"/>
          </ac:spMkLst>
        </pc:spChg>
        <pc:spChg chg="mod">
          <ac:chgData name="Shez Coe" userId="33dce8b0-20b7-4564-ba3f-2d1de026c56c" providerId="ADAL" clId="{A6A2947C-0F71-4094-82BA-7BCA111397F1}" dt="2022-05-27T14:30:04.721" v="80" actId="26606"/>
          <ac:spMkLst>
            <pc:docMk/>
            <pc:sldMk cId="355596344" sldId="348"/>
            <ac:spMk id="3" creationId="{2F6826B1-1D7B-4EA7-A7AA-894311303FDC}"/>
          </ac:spMkLst>
        </pc:spChg>
        <pc:spChg chg="add">
          <ac:chgData name="Shez Coe" userId="33dce8b0-20b7-4564-ba3f-2d1de026c56c" providerId="ADAL" clId="{A6A2947C-0F71-4094-82BA-7BCA111397F1}" dt="2022-05-27T14:30:04.721" v="80" actId="26606"/>
          <ac:spMkLst>
            <pc:docMk/>
            <pc:sldMk cId="355596344" sldId="348"/>
            <ac:spMk id="8" creationId="{052BEFF1-896C-45B1-B02C-96A6A1BC389A}"/>
          </ac:spMkLst>
        </pc:spChg>
        <pc:spChg chg="add">
          <ac:chgData name="Shez Coe" userId="33dce8b0-20b7-4564-ba3f-2d1de026c56c" providerId="ADAL" clId="{A6A2947C-0F71-4094-82BA-7BCA111397F1}" dt="2022-05-27T14:30:04.721" v="80" actId="26606"/>
          <ac:spMkLst>
            <pc:docMk/>
            <pc:sldMk cId="355596344" sldId="348"/>
            <ac:spMk id="10" creationId="{0BA768A8-4FED-4ED8-9E46-6BE72188ECD2}"/>
          </ac:spMkLst>
        </pc:spChg>
        <pc:spChg chg="add">
          <ac:chgData name="Shez Coe" userId="33dce8b0-20b7-4564-ba3f-2d1de026c56c" providerId="ADAL" clId="{A6A2947C-0F71-4094-82BA-7BCA111397F1}" dt="2022-05-27T14:30:04.721" v="80" actId="26606"/>
          <ac:spMkLst>
            <pc:docMk/>
            <pc:sldMk cId="355596344" sldId="348"/>
            <ac:spMk id="12" creationId="{BB237A14-61B1-4C00-A670-5D8D68A8668E}"/>
          </ac:spMkLst>
        </pc:spChg>
        <pc:spChg chg="add">
          <ac:chgData name="Shez Coe" userId="33dce8b0-20b7-4564-ba3f-2d1de026c56c" providerId="ADAL" clId="{A6A2947C-0F71-4094-82BA-7BCA111397F1}" dt="2022-05-27T14:30:04.721" v="80" actId="26606"/>
          <ac:spMkLst>
            <pc:docMk/>
            <pc:sldMk cId="355596344" sldId="348"/>
            <ac:spMk id="14" creationId="{8598F259-6F54-47A3-8D13-1603D786A328}"/>
          </ac:spMkLst>
        </pc:spChg>
      </pc:sldChg>
      <pc:sldChg chg="addSp delSp modSp add del mod setBg setClrOvrMap delDesignElem">
        <pc:chgData name="Shez Coe" userId="33dce8b0-20b7-4564-ba3f-2d1de026c56c" providerId="ADAL" clId="{A6A2947C-0F71-4094-82BA-7BCA111397F1}" dt="2022-05-27T12:56:49.120" v="61" actId="2696"/>
        <pc:sldMkLst>
          <pc:docMk/>
          <pc:sldMk cId="3637829686" sldId="352"/>
        </pc:sldMkLst>
        <pc:spChg chg="del">
          <ac:chgData name="Shez Coe" userId="33dce8b0-20b7-4564-ba3f-2d1de026c56c" providerId="ADAL" clId="{A6A2947C-0F71-4094-82BA-7BCA111397F1}" dt="2022-05-27T11:14:16.488" v="54"/>
          <ac:spMkLst>
            <pc:docMk/>
            <pc:sldMk cId="3637829686" sldId="352"/>
            <ac:spMk id="8" creationId="{4522B21E-B2B9-4C72-9A71-C87EFD137480}"/>
          </ac:spMkLst>
        </pc:spChg>
        <pc:spChg chg="mod">
          <ac:chgData name="Shez Coe" userId="33dce8b0-20b7-4564-ba3f-2d1de026c56c" providerId="ADAL" clId="{A6A2947C-0F71-4094-82BA-7BCA111397F1}" dt="2022-05-27T11:14:31.558" v="57" actId="26606"/>
          <ac:spMkLst>
            <pc:docMk/>
            <pc:sldMk cId="3637829686" sldId="352"/>
            <ac:spMk id="9" creationId="{44C83322-69ED-4E34-9B8A-9B4D6EBA9319}"/>
          </ac:spMkLst>
        </pc:spChg>
        <pc:spChg chg="del">
          <ac:chgData name="Shez Coe" userId="33dce8b0-20b7-4564-ba3f-2d1de026c56c" providerId="ADAL" clId="{A6A2947C-0F71-4094-82BA-7BCA111397F1}" dt="2022-05-27T11:14:16.488" v="54"/>
          <ac:spMkLst>
            <pc:docMk/>
            <pc:sldMk cId="3637829686" sldId="352"/>
            <ac:spMk id="10" creationId="{5EB7D2A2-F448-44D4-938C-DC84CBCB3B1E}"/>
          </ac:spMkLst>
        </pc:spChg>
        <pc:spChg chg="del">
          <ac:chgData name="Shez Coe" userId="33dce8b0-20b7-4564-ba3f-2d1de026c56c" providerId="ADAL" clId="{A6A2947C-0F71-4094-82BA-7BCA111397F1}" dt="2022-05-27T11:14:16.488" v="54"/>
          <ac:spMkLst>
            <pc:docMk/>
            <pc:sldMk cId="3637829686" sldId="352"/>
            <ac:spMk id="12" creationId="{871AEA07-1E14-44B4-8E55-64EF049CD66F}"/>
          </ac:spMkLst>
        </pc:spChg>
        <pc:spChg chg="mod">
          <ac:chgData name="Shez Coe" userId="33dce8b0-20b7-4564-ba3f-2d1de026c56c" providerId="ADAL" clId="{A6A2947C-0F71-4094-82BA-7BCA111397F1}" dt="2022-05-27T11:14:31.558" v="57" actId="26606"/>
          <ac:spMkLst>
            <pc:docMk/>
            <pc:sldMk cId="3637829686" sldId="352"/>
            <ac:spMk id="31" creationId="{0589AD07-A4D0-4E6C-9E54-C6B441ED33D3}"/>
          </ac:spMkLst>
        </pc:spChg>
        <pc:spChg chg="add del">
          <ac:chgData name="Shez Coe" userId="33dce8b0-20b7-4564-ba3f-2d1de026c56c" providerId="ADAL" clId="{A6A2947C-0F71-4094-82BA-7BCA111397F1}" dt="2022-05-27T11:14:31.545" v="56" actId="26606"/>
          <ac:spMkLst>
            <pc:docMk/>
            <pc:sldMk cId="3637829686" sldId="352"/>
            <ac:spMk id="36" creationId="{5F3FC718-FDE3-4EF7-921E-A5F374EAF824}"/>
          </ac:spMkLst>
        </pc:spChg>
        <pc:spChg chg="add del">
          <ac:chgData name="Shez Coe" userId="33dce8b0-20b7-4564-ba3f-2d1de026c56c" providerId="ADAL" clId="{A6A2947C-0F71-4094-82BA-7BCA111397F1}" dt="2022-05-27T11:14:31.545" v="56" actId="26606"/>
          <ac:spMkLst>
            <pc:docMk/>
            <pc:sldMk cId="3637829686" sldId="352"/>
            <ac:spMk id="38" creationId="{FAA0F719-3DC8-4F08-AD8F-5A845658CB9D}"/>
          </ac:spMkLst>
        </pc:spChg>
        <pc:spChg chg="add del">
          <ac:chgData name="Shez Coe" userId="33dce8b0-20b7-4564-ba3f-2d1de026c56c" providerId="ADAL" clId="{A6A2947C-0F71-4094-82BA-7BCA111397F1}" dt="2022-05-27T11:14:31.545" v="56" actId="26606"/>
          <ac:spMkLst>
            <pc:docMk/>
            <pc:sldMk cId="3637829686" sldId="352"/>
            <ac:spMk id="40" creationId="{7DCB61BE-FA0F-4EFB-BE0E-268BAD8E30D6}"/>
          </ac:spMkLst>
        </pc:spChg>
        <pc:spChg chg="add del">
          <ac:chgData name="Shez Coe" userId="33dce8b0-20b7-4564-ba3f-2d1de026c56c" providerId="ADAL" clId="{A6A2947C-0F71-4094-82BA-7BCA111397F1}" dt="2022-05-27T11:14:31.545" v="56" actId="26606"/>
          <ac:spMkLst>
            <pc:docMk/>
            <pc:sldMk cId="3637829686" sldId="352"/>
            <ac:spMk id="42" creationId="{A4B31EAA-7423-46F7-9B90-4AB2B09C35C4}"/>
          </ac:spMkLst>
        </pc:spChg>
        <pc:spChg chg="add">
          <ac:chgData name="Shez Coe" userId="33dce8b0-20b7-4564-ba3f-2d1de026c56c" providerId="ADAL" clId="{A6A2947C-0F71-4094-82BA-7BCA111397F1}" dt="2022-05-27T11:14:31.558" v="57" actId="26606"/>
          <ac:spMkLst>
            <pc:docMk/>
            <pc:sldMk cId="3637829686" sldId="352"/>
            <ac:spMk id="44" creationId="{B4AAD3FD-83A5-4B89-9F8F-01B8870865BE}"/>
          </ac:spMkLst>
        </pc:spChg>
        <pc:spChg chg="add">
          <ac:chgData name="Shez Coe" userId="33dce8b0-20b7-4564-ba3f-2d1de026c56c" providerId="ADAL" clId="{A6A2947C-0F71-4094-82BA-7BCA111397F1}" dt="2022-05-27T11:14:31.558" v="57" actId="26606"/>
          <ac:spMkLst>
            <pc:docMk/>
            <pc:sldMk cId="3637829686" sldId="352"/>
            <ac:spMk id="45" creationId="{61752F1D-FC0F-4103-9584-630E643CCDA6}"/>
          </ac:spMkLst>
        </pc:spChg>
        <pc:spChg chg="add">
          <ac:chgData name="Shez Coe" userId="33dce8b0-20b7-4564-ba3f-2d1de026c56c" providerId="ADAL" clId="{A6A2947C-0F71-4094-82BA-7BCA111397F1}" dt="2022-05-27T11:14:31.558" v="57" actId="26606"/>
          <ac:spMkLst>
            <pc:docMk/>
            <pc:sldMk cId="3637829686" sldId="352"/>
            <ac:spMk id="46" creationId="{70151CB7-E7DE-4917-B831-01DF9CE01306}"/>
          </ac:spMkLst>
        </pc:spChg>
        <pc:spChg chg="add">
          <ac:chgData name="Shez Coe" userId="33dce8b0-20b7-4564-ba3f-2d1de026c56c" providerId="ADAL" clId="{A6A2947C-0F71-4094-82BA-7BCA111397F1}" dt="2022-05-27T11:14:31.558" v="57" actId="26606"/>
          <ac:spMkLst>
            <pc:docMk/>
            <pc:sldMk cId="3637829686" sldId="352"/>
            <ac:spMk id="47" creationId="{A92A1116-1C84-41DF-B803-1F7B0883EC82}"/>
          </ac:spMkLst>
        </pc:spChg>
        <pc:picChg chg="mod ord">
          <ac:chgData name="Shez Coe" userId="33dce8b0-20b7-4564-ba3f-2d1de026c56c" providerId="ADAL" clId="{A6A2947C-0F71-4094-82BA-7BCA111397F1}" dt="2022-05-27T11:14:31.558" v="57" actId="26606"/>
          <ac:picMkLst>
            <pc:docMk/>
            <pc:sldMk cId="3637829686" sldId="352"/>
            <ac:picMk id="11" creationId="{83713D5D-8DE3-400C-B7D4-AB36A57861FA}"/>
          </ac:picMkLst>
        </pc:picChg>
        <pc:cxnChg chg="del">
          <ac:chgData name="Shez Coe" userId="33dce8b0-20b7-4564-ba3f-2d1de026c56c" providerId="ADAL" clId="{A6A2947C-0F71-4094-82BA-7BCA111397F1}" dt="2022-05-27T11:14:16.488" v="54"/>
          <ac:cxnSpMkLst>
            <pc:docMk/>
            <pc:sldMk cId="3637829686" sldId="352"/>
            <ac:cxnSpMk id="14" creationId="{F7C8EA93-3210-4C62-99E9-153C275E3A87}"/>
          </ac:cxnSpMkLst>
        </pc:cxnChg>
      </pc:sldChg>
      <pc:sldMasterChg chg="setBg modSldLayout">
        <pc:chgData name="Shez Coe" userId="33dce8b0-20b7-4564-ba3f-2d1de026c56c" providerId="ADAL" clId="{A6A2947C-0F71-4094-82BA-7BCA111397F1}" dt="2022-05-27T11:13:01.703" v="26"/>
        <pc:sldMasterMkLst>
          <pc:docMk/>
          <pc:sldMasterMk cId="3080434361" sldId="2147483648"/>
        </pc:sldMasterMkLst>
        <pc:sldLayoutChg chg="setBg">
          <pc:chgData name="Shez Coe" userId="33dce8b0-20b7-4564-ba3f-2d1de026c56c" providerId="ADAL" clId="{A6A2947C-0F71-4094-82BA-7BCA111397F1}" dt="2022-05-27T11:13:01.703" v="26"/>
          <pc:sldLayoutMkLst>
            <pc:docMk/>
            <pc:sldMasterMk cId="3080434361" sldId="2147483648"/>
            <pc:sldLayoutMk cId="3682200360" sldId="2147483649"/>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2331842998" sldId="2147483650"/>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1026494221" sldId="2147483651"/>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3088387559" sldId="2147483652"/>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232568330" sldId="2147483653"/>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1171246751" sldId="2147483654"/>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3702450673" sldId="2147483655"/>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2818364142" sldId="2147483656"/>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3999660315" sldId="2147483657"/>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2120864130" sldId="2147483658"/>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1723196971" sldId="2147483659"/>
          </pc:sldLayoutMkLst>
        </pc:sldLayoutChg>
      </pc:sldMasterChg>
      <pc:sldMasterChg chg="addSp">
        <pc:chgData name="Shez Coe" userId="33dce8b0-20b7-4564-ba3f-2d1de026c56c" providerId="ADAL" clId="{A6A2947C-0F71-4094-82BA-7BCA111397F1}" dt="2022-05-27T11:12:30.183" v="12"/>
        <pc:sldMasterMkLst>
          <pc:docMk/>
          <pc:sldMasterMk cId="1332165069" sldId="2147483660"/>
        </pc:sldMasterMkLst>
        <pc:picChg chg="add">
          <ac:chgData name="Shez Coe" userId="33dce8b0-20b7-4564-ba3f-2d1de026c56c" providerId="ADAL" clId="{A6A2947C-0F71-4094-82BA-7BCA111397F1}" dt="2022-05-27T11:12:30.183" v="12"/>
          <ac:picMkLst>
            <pc:docMk/>
            <pc:sldMasterMk cId="1332165069" sldId="2147483660"/>
            <ac:picMk id="7" creationId="{B70489B7-45B6-45FC-91AE-E566C3C30101}"/>
          </ac:picMkLst>
        </pc:picChg>
      </pc:sldMasterChg>
      <pc:sldMasterChg chg="addSp">
        <pc:chgData name="Shez Coe" userId="33dce8b0-20b7-4564-ba3f-2d1de026c56c" providerId="ADAL" clId="{A6A2947C-0F71-4094-82BA-7BCA111397F1}" dt="2022-05-27T11:13:35.597" v="32"/>
        <pc:sldMasterMkLst>
          <pc:docMk/>
          <pc:sldMasterMk cId="1659283659" sldId="2147483660"/>
        </pc:sldMasterMkLst>
        <pc:picChg chg="add">
          <ac:chgData name="Shez Coe" userId="33dce8b0-20b7-4564-ba3f-2d1de026c56c" providerId="ADAL" clId="{A6A2947C-0F71-4094-82BA-7BCA111397F1}" dt="2022-05-27T11:13:35.597" v="32"/>
          <ac:picMkLst>
            <pc:docMk/>
            <pc:sldMasterMk cId="1659283659" sldId="2147483660"/>
            <ac:picMk id="18" creationId="{60395800-2993-4EE8-9A43-F880E6CF8243}"/>
          </ac:picMkLst>
        </pc:picChg>
      </pc:sldMasterChg>
      <pc:sldMasterChg chg="addSp">
        <pc:chgData name="Shez Coe" userId="33dce8b0-20b7-4564-ba3f-2d1de026c56c" providerId="ADAL" clId="{A6A2947C-0F71-4094-82BA-7BCA111397F1}" dt="2022-05-27T11:13:37.236" v="43"/>
        <pc:sldMasterMkLst>
          <pc:docMk/>
          <pc:sldMasterMk cId="3036440480" sldId="2147483677"/>
        </pc:sldMasterMkLst>
        <pc:picChg chg="add">
          <ac:chgData name="Shez Coe" userId="33dce8b0-20b7-4564-ba3f-2d1de026c56c" providerId="ADAL" clId="{A6A2947C-0F71-4094-82BA-7BCA111397F1}" dt="2022-05-27T11:13:37.236" v="43"/>
          <ac:picMkLst>
            <pc:docMk/>
            <pc:sldMasterMk cId="3036440480" sldId="2147483677"/>
            <ac:picMk id="18" creationId="{EA33B5DA-C8F6-4027-AE57-967D31945FFE}"/>
          </ac:picMkLst>
        </pc:picChg>
      </pc:sldMasterChg>
      <pc:sldMasterChg chg="addSp">
        <pc:chgData name="Shez Coe" userId="33dce8b0-20b7-4564-ba3f-2d1de026c56c" providerId="ADAL" clId="{A6A2947C-0F71-4094-82BA-7BCA111397F1}" dt="2022-05-27T11:13:46.440" v="44"/>
        <pc:sldMasterMkLst>
          <pc:docMk/>
          <pc:sldMasterMk cId="1408932236" sldId="2147483694"/>
        </pc:sldMasterMkLst>
        <pc:picChg chg="add">
          <ac:chgData name="Shez Coe" userId="33dce8b0-20b7-4564-ba3f-2d1de026c56c" providerId="ADAL" clId="{A6A2947C-0F71-4094-82BA-7BCA111397F1}" dt="2022-05-27T11:13:46.440" v="44"/>
          <ac:picMkLst>
            <pc:docMk/>
            <pc:sldMasterMk cId="1408932236" sldId="2147483694"/>
            <ac:picMk id="13" creationId="{78B49F6D-6A49-4A05-9DBD-EA43A7C0A7AF}"/>
          </ac:picMkLst>
        </pc:picChg>
      </pc:sldMasterChg>
    </pc:docChg>
  </pc:docChgLst>
  <pc:docChgLst>
    <pc:chgData name="Shez Coe" userId="33dce8b0-20b7-4564-ba3f-2d1de026c56c" providerId="ADAL" clId="{026F9FCD-9EAD-4DD2-854A-A19503B8B454}"/>
    <pc:docChg chg="undo custSel addSld delSld modSld">
      <pc:chgData name="Shez Coe" userId="33dce8b0-20b7-4564-ba3f-2d1de026c56c" providerId="ADAL" clId="{026F9FCD-9EAD-4DD2-854A-A19503B8B454}" dt="2022-07-22T11:06:45.718" v="35" actId="14100"/>
      <pc:docMkLst>
        <pc:docMk/>
      </pc:docMkLst>
      <pc:sldChg chg="modSp mod">
        <pc:chgData name="Shez Coe" userId="33dce8b0-20b7-4564-ba3f-2d1de026c56c" providerId="ADAL" clId="{026F9FCD-9EAD-4DD2-854A-A19503B8B454}" dt="2022-07-20T11:01:59.231" v="0" actId="20577"/>
        <pc:sldMkLst>
          <pc:docMk/>
          <pc:sldMk cId="4005266219" sldId="257"/>
        </pc:sldMkLst>
        <pc:spChg chg="mod">
          <ac:chgData name="Shez Coe" userId="33dce8b0-20b7-4564-ba3f-2d1de026c56c" providerId="ADAL" clId="{026F9FCD-9EAD-4DD2-854A-A19503B8B454}" dt="2022-07-20T11:01:59.231" v="0" actId="20577"/>
          <ac:spMkLst>
            <pc:docMk/>
            <pc:sldMk cId="4005266219" sldId="257"/>
            <ac:spMk id="6" creationId="{6285BBC4-99A6-429C-B1B7-AF4DFACB0D67}"/>
          </ac:spMkLst>
        </pc:spChg>
      </pc:sldChg>
      <pc:sldChg chg="del">
        <pc:chgData name="Shez Coe" userId="33dce8b0-20b7-4564-ba3f-2d1de026c56c" providerId="ADAL" clId="{026F9FCD-9EAD-4DD2-854A-A19503B8B454}" dt="2022-07-20T11:02:04.452" v="1" actId="2696"/>
        <pc:sldMkLst>
          <pc:docMk/>
          <pc:sldMk cId="959573596" sldId="310"/>
        </pc:sldMkLst>
      </pc:sldChg>
      <pc:sldChg chg="del">
        <pc:chgData name="Shez Coe" userId="33dce8b0-20b7-4564-ba3f-2d1de026c56c" providerId="ADAL" clId="{026F9FCD-9EAD-4DD2-854A-A19503B8B454}" dt="2022-07-21T10:58:06.421" v="26" actId="2696"/>
        <pc:sldMkLst>
          <pc:docMk/>
          <pc:sldMk cId="2476331594" sldId="312"/>
        </pc:sldMkLst>
      </pc:sldChg>
      <pc:sldChg chg="del">
        <pc:chgData name="Shez Coe" userId="33dce8b0-20b7-4564-ba3f-2d1de026c56c" providerId="ADAL" clId="{026F9FCD-9EAD-4DD2-854A-A19503B8B454}" dt="2022-07-21T10:58:06.421" v="26" actId="2696"/>
        <pc:sldMkLst>
          <pc:docMk/>
          <pc:sldMk cId="4048613340" sldId="313"/>
        </pc:sldMkLst>
      </pc:sldChg>
      <pc:sldChg chg="del">
        <pc:chgData name="Shez Coe" userId="33dce8b0-20b7-4564-ba3f-2d1de026c56c" providerId="ADAL" clId="{026F9FCD-9EAD-4DD2-854A-A19503B8B454}" dt="2022-07-21T10:58:06.421" v="26" actId="2696"/>
        <pc:sldMkLst>
          <pc:docMk/>
          <pc:sldMk cId="2383514435" sldId="314"/>
        </pc:sldMkLst>
      </pc:sldChg>
      <pc:sldChg chg="del">
        <pc:chgData name="Shez Coe" userId="33dce8b0-20b7-4564-ba3f-2d1de026c56c" providerId="ADAL" clId="{026F9FCD-9EAD-4DD2-854A-A19503B8B454}" dt="2022-07-21T10:58:10.502" v="27" actId="2696"/>
        <pc:sldMkLst>
          <pc:docMk/>
          <pc:sldMk cId="1219213720" sldId="315"/>
        </pc:sldMkLst>
      </pc:sldChg>
      <pc:sldChg chg="del">
        <pc:chgData name="Shez Coe" userId="33dce8b0-20b7-4564-ba3f-2d1de026c56c" providerId="ADAL" clId="{026F9FCD-9EAD-4DD2-854A-A19503B8B454}" dt="2022-07-21T10:58:10.502" v="27" actId="2696"/>
        <pc:sldMkLst>
          <pc:docMk/>
          <pc:sldMk cId="3192092569" sldId="316"/>
        </pc:sldMkLst>
      </pc:sldChg>
      <pc:sldChg chg="del">
        <pc:chgData name="Shez Coe" userId="33dce8b0-20b7-4564-ba3f-2d1de026c56c" providerId="ADAL" clId="{026F9FCD-9EAD-4DD2-854A-A19503B8B454}" dt="2022-07-20T11:02:09.926" v="3" actId="2696"/>
        <pc:sldMkLst>
          <pc:docMk/>
          <pc:sldMk cId="1226688311" sldId="330"/>
        </pc:sldMkLst>
      </pc:sldChg>
      <pc:sldChg chg="addSp delSp modSp mod delDesignElem chgLayout">
        <pc:chgData name="Shez Coe" userId="33dce8b0-20b7-4564-ba3f-2d1de026c56c" providerId="ADAL" clId="{026F9FCD-9EAD-4DD2-854A-A19503B8B454}" dt="2022-07-20T11:02:24.627" v="16" actId="20577"/>
        <pc:sldMkLst>
          <pc:docMk/>
          <pc:sldMk cId="1815379360" sldId="331"/>
        </pc:sldMkLst>
        <pc:spChg chg="mod ord">
          <ac:chgData name="Shez Coe" userId="33dce8b0-20b7-4564-ba3f-2d1de026c56c" providerId="ADAL" clId="{026F9FCD-9EAD-4DD2-854A-A19503B8B454}" dt="2022-07-20T11:02:24.627" v="16" actId="20577"/>
          <ac:spMkLst>
            <pc:docMk/>
            <pc:sldMk cId="1815379360" sldId="331"/>
            <ac:spMk id="2" creationId="{175E1911-0C2D-4D06-8B89-A7E13C14CC51}"/>
          </ac:spMkLst>
        </pc:spChg>
        <pc:spChg chg="add del mod">
          <ac:chgData name="Shez Coe" userId="33dce8b0-20b7-4564-ba3f-2d1de026c56c" providerId="ADAL" clId="{026F9FCD-9EAD-4DD2-854A-A19503B8B454}" dt="2022-07-20T11:02:15.695" v="5" actId="6264"/>
          <ac:spMkLst>
            <pc:docMk/>
            <pc:sldMk cId="1815379360" sldId="331"/>
            <ac:spMk id="3" creationId="{FC82BBE0-50B6-420E-8CA6-37D08249163A}"/>
          </ac:spMkLst>
        </pc:spChg>
        <pc:spChg chg="add del mod">
          <ac:chgData name="Shez Coe" userId="33dce8b0-20b7-4564-ba3f-2d1de026c56c" providerId="ADAL" clId="{026F9FCD-9EAD-4DD2-854A-A19503B8B454}" dt="2022-07-20T11:02:15.695" v="5" actId="6264"/>
          <ac:spMkLst>
            <pc:docMk/>
            <pc:sldMk cId="1815379360" sldId="331"/>
            <ac:spMk id="4" creationId="{05ABC090-E9D5-4929-94EA-5C427FF765F4}"/>
          </ac:spMkLst>
        </pc:spChg>
        <pc:spChg chg="add del">
          <ac:chgData name="Shez Coe" userId="33dce8b0-20b7-4564-ba3f-2d1de026c56c" providerId="ADAL" clId="{026F9FCD-9EAD-4DD2-854A-A19503B8B454}" dt="2022-07-20T11:02:15.695" v="5" actId="6264"/>
          <ac:spMkLst>
            <pc:docMk/>
            <pc:sldMk cId="1815379360" sldId="331"/>
            <ac:spMk id="10" creationId="{4E78424C-6FD0-41F8-9CAA-5DC19C42359F}"/>
          </ac:spMkLst>
        </pc:spChg>
        <pc:spChg chg="add del">
          <ac:chgData name="Shez Coe" userId="33dce8b0-20b7-4564-ba3f-2d1de026c56c" providerId="ADAL" clId="{026F9FCD-9EAD-4DD2-854A-A19503B8B454}" dt="2022-07-20T11:02:15.695" v="5" actId="6264"/>
          <ac:spMkLst>
            <pc:docMk/>
            <pc:sldMk cId="1815379360" sldId="331"/>
            <ac:spMk id="12" creationId="{DD136760-57DC-4301-8BEA-B71AD2D13905}"/>
          </ac:spMkLst>
        </pc:spChg>
        <pc:spChg chg="add del">
          <ac:chgData name="Shez Coe" userId="33dce8b0-20b7-4564-ba3f-2d1de026c56c" providerId="ADAL" clId="{026F9FCD-9EAD-4DD2-854A-A19503B8B454}" dt="2022-07-20T11:02:15.695" v="5" actId="6264"/>
          <ac:spMkLst>
            <pc:docMk/>
            <pc:sldMk cId="1815379360" sldId="331"/>
            <ac:spMk id="14" creationId="{BDC58DEA-1307-4F44-AD47-E613D8B76A89}"/>
          </ac:spMkLst>
        </pc:spChg>
        <pc:spChg chg="add del">
          <ac:chgData name="Shez Coe" userId="33dce8b0-20b7-4564-ba3f-2d1de026c56c" providerId="ADAL" clId="{026F9FCD-9EAD-4DD2-854A-A19503B8B454}" dt="2022-07-20T11:02:15.695" v="5" actId="6264"/>
          <ac:spMkLst>
            <pc:docMk/>
            <pc:sldMk cId="1815379360" sldId="331"/>
            <ac:spMk id="16" creationId="{C99B912D-1E4B-42AF-A2BE-CFEFEC916EE7}"/>
          </ac:spMkLst>
        </pc:spChg>
        <pc:graphicFrameChg chg="mod ord">
          <ac:chgData name="Shez Coe" userId="33dce8b0-20b7-4564-ba3f-2d1de026c56c" providerId="ADAL" clId="{026F9FCD-9EAD-4DD2-854A-A19503B8B454}" dt="2022-07-20T11:02:15.695" v="5" actId="6264"/>
          <ac:graphicFrameMkLst>
            <pc:docMk/>
            <pc:sldMk cId="1815379360" sldId="331"/>
            <ac:graphicFrameMk id="5" creationId="{66A1D6B9-5FBC-473A-B205-BB61109EC318}"/>
          </ac:graphicFrameMkLst>
        </pc:graphicFrameChg>
      </pc:sldChg>
      <pc:sldChg chg="modSp del mod">
        <pc:chgData name="Shez Coe" userId="33dce8b0-20b7-4564-ba3f-2d1de026c56c" providerId="ADAL" clId="{026F9FCD-9EAD-4DD2-854A-A19503B8B454}" dt="2022-07-21T10:58:06.421" v="26" actId="2696"/>
        <pc:sldMkLst>
          <pc:docMk/>
          <pc:sldMk cId="2969335421" sldId="332"/>
        </pc:sldMkLst>
        <pc:spChg chg="mod">
          <ac:chgData name="Shez Coe" userId="33dce8b0-20b7-4564-ba3f-2d1de026c56c" providerId="ADAL" clId="{026F9FCD-9EAD-4DD2-854A-A19503B8B454}" dt="2022-07-20T11:02:40.995" v="22" actId="20577"/>
          <ac:spMkLst>
            <pc:docMk/>
            <pc:sldMk cId="2969335421" sldId="332"/>
            <ac:spMk id="2" creationId="{F2C9B5ED-9DFD-4A85-A434-56DB78CD87A9}"/>
          </ac:spMkLst>
        </pc:spChg>
      </pc:sldChg>
      <pc:sldChg chg="del">
        <pc:chgData name="Shez Coe" userId="33dce8b0-20b7-4564-ba3f-2d1de026c56c" providerId="ADAL" clId="{026F9FCD-9EAD-4DD2-854A-A19503B8B454}" dt="2022-07-20T11:02:06.672" v="2" actId="2696"/>
        <pc:sldMkLst>
          <pc:docMk/>
          <pc:sldMk cId="2749697945" sldId="333"/>
        </pc:sldMkLst>
      </pc:sldChg>
      <pc:sldChg chg="del">
        <pc:chgData name="Shez Coe" userId="33dce8b0-20b7-4564-ba3f-2d1de026c56c" providerId="ADAL" clId="{026F9FCD-9EAD-4DD2-854A-A19503B8B454}" dt="2022-07-20T11:02:36.923" v="20" actId="2696"/>
        <pc:sldMkLst>
          <pc:docMk/>
          <pc:sldMk cId="195090059" sldId="334"/>
        </pc:sldMkLst>
      </pc:sldChg>
      <pc:sldChg chg="del">
        <pc:chgData name="Shez Coe" userId="33dce8b0-20b7-4564-ba3f-2d1de026c56c" providerId="ADAL" clId="{026F9FCD-9EAD-4DD2-854A-A19503B8B454}" dt="2022-07-20T11:02:30.864" v="17" actId="2696"/>
        <pc:sldMkLst>
          <pc:docMk/>
          <pc:sldMk cId="1647907392" sldId="335"/>
        </pc:sldMkLst>
      </pc:sldChg>
      <pc:sldChg chg="del">
        <pc:chgData name="Shez Coe" userId="33dce8b0-20b7-4564-ba3f-2d1de026c56c" providerId="ADAL" clId="{026F9FCD-9EAD-4DD2-854A-A19503B8B454}" dt="2022-07-20T11:02:35.063" v="19" actId="2696"/>
        <pc:sldMkLst>
          <pc:docMk/>
          <pc:sldMk cId="2392356058" sldId="336"/>
        </pc:sldMkLst>
      </pc:sldChg>
      <pc:sldChg chg="del">
        <pc:chgData name="Shez Coe" userId="33dce8b0-20b7-4564-ba3f-2d1de026c56c" providerId="ADAL" clId="{026F9FCD-9EAD-4DD2-854A-A19503B8B454}" dt="2022-07-20T11:02:32.765" v="18" actId="2696"/>
        <pc:sldMkLst>
          <pc:docMk/>
          <pc:sldMk cId="2423858200" sldId="340"/>
        </pc:sldMkLst>
      </pc:sldChg>
      <pc:sldChg chg="addSp modSp add mod setBg setClrOvrMap">
        <pc:chgData name="Shez Coe" userId="33dce8b0-20b7-4564-ba3f-2d1de026c56c" providerId="ADAL" clId="{026F9FCD-9EAD-4DD2-854A-A19503B8B454}" dt="2022-07-22T11:06:45.718" v="35" actId="14100"/>
        <pc:sldMkLst>
          <pc:docMk/>
          <pc:sldMk cId="616240646" sldId="341"/>
        </pc:sldMkLst>
        <pc:spChg chg="mod">
          <ac:chgData name="Shez Coe" userId="33dce8b0-20b7-4564-ba3f-2d1de026c56c" providerId="ADAL" clId="{026F9FCD-9EAD-4DD2-854A-A19503B8B454}" dt="2022-07-22T11:06:17.705" v="29" actId="26606"/>
          <ac:spMkLst>
            <pc:docMk/>
            <pc:sldMk cId="616240646" sldId="341"/>
            <ac:spMk id="2" creationId="{FBAAB74A-1620-4B88-A6D6-7AE83420F17C}"/>
          </ac:spMkLst>
        </pc:spChg>
        <pc:spChg chg="mod">
          <ac:chgData name="Shez Coe" userId="33dce8b0-20b7-4564-ba3f-2d1de026c56c" providerId="ADAL" clId="{026F9FCD-9EAD-4DD2-854A-A19503B8B454}" dt="2022-07-22T11:06:45.718" v="35" actId="14100"/>
          <ac:spMkLst>
            <pc:docMk/>
            <pc:sldMk cId="616240646" sldId="341"/>
            <ac:spMk id="3" creationId="{E928ACEE-5437-4E77-8A16-481ED8142D0F}"/>
          </ac:spMkLst>
        </pc:spChg>
        <pc:spChg chg="add">
          <ac:chgData name="Shez Coe" userId="33dce8b0-20b7-4564-ba3f-2d1de026c56c" providerId="ADAL" clId="{026F9FCD-9EAD-4DD2-854A-A19503B8B454}" dt="2022-07-22T11:06:17.705" v="29" actId="26606"/>
          <ac:spMkLst>
            <pc:docMk/>
            <pc:sldMk cId="616240646" sldId="341"/>
            <ac:spMk id="8" creationId="{74CD14DB-BB81-479F-A1FC-1C75640E9F84}"/>
          </ac:spMkLst>
        </pc:spChg>
        <pc:spChg chg="add">
          <ac:chgData name="Shez Coe" userId="33dce8b0-20b7-4564-ba3f-2d1de026c56c" providerId="ADAL" clId="{026F9FCD-9EAD-4DD2-854A-A19503B8B454}" dt="2022-07-22T11:06:17.705" v="29" actId="26606"/>
          <ac:spMkLst>
            <pc:docMk/>
            <pc:sldMk cId="616240646" sldId="341"/>
            <ac:spMk id="10" creationId="{C943A91B-7CA7-4592-A975-73B1BF8C4C74}"/>
          </ac:spMkLst>
        </pc:spChg>
        <pc:spChg chg="add">
          <ac:chgData name="Shez Coe" userId="33dce8b0-20b7-4564-ba3f-2d1de026c56c" providerId="ADAL" clId="{026F9FCD-9EAD-4DD2-854A-A19503B8B454}" dt="2022-07-22T11:06:17.705" v="29" actId="26606"/>
          <ac:spMkLst>
            <pc:docMk/>
            <pc:sldMk cId="616240646" sldId="341"/>
            <ac:spMk id="12" creationId="{EC471314-E46A-414B-8D91-74880E84F187}"/>
          </ac:spMkLst>
        </pc:spChg>
        <pc:spChg chg="add">
          <ac:chgData name="Shez Coe" userId="33dce8b0-20b7-4564-ba3f-2d1de026c56c" providerId="ADAL" clId="{026F9FCD-9EAD-4DD2-854A-A19503B8B454}" dt="2022-07-22T11:06:17.705" v="29" actId="26606"/>
          <ac:spMkLst>
            <pc:docMk/>
            <pc:sldMk cId="616240646" sldId="341"/>
            <ac:spMk id="14" creationId="{6A681326-1C9D-44A3-A627-3871BDAE4127}"/>
          </ac:spMkLst>
        </pc:spChg>
      </pc:sldChg>
      <pc:sldChg chg="add">
        <pc:chgData name="Shez Coe" userId="33dce8b0-20b7-4564-ba3f-2d1de026c56c" providerId="ADAL" clId="{026F9FCD-9EAD-4DD2-854A-A19503B8B454}" dt="2022-07-20T11:06:56.733" v="25"/>
        <pc:sldMkLst>
          <pc:docMk/>
          <pc:sldMk cId="2626576885" sldId="342"/>
        </pc:sldMkLst>
      </pc:sldChg>
      <pc:sldChg chg="del">
        <pc:chgData name="Shez Coe" userId="33dce8b0-20b7-4564-ba3f-2d1de026c56c" providerId="ADAL" clId="{026F9FCD-9EAD-4DD2-854A-A19503B8B454}" dt="2022-07-20T11:02:57.492" v="23" actId="2696"/>
        <pc:sldMkLst>
          <pc:docMk/>
          <pc:sldMk cId="4070911889" sldId="343"/>
        </pc:sldMkLst>
      </pc:sldChg>
      <pc:sldChg chg="del">
        <pc:chgData name="Shez Coe" userId="33dce8b0-20b7-4564-ba3f-2d1de026c56c" providerId="ADAL" clId="{026F9FCD-9EAD-4DD2-854A-A19503B8B454}" dt="2022-07-21T10:58:12.306" v="28" actId="2696"/>
        <pc:sldMkLst>
          <pc:docMk/>
          <pc:sldMk cId="2202488461" sldId="345"/>
        </pc:sldMkLst>
      </pc:sldChg>
      <pc:sldChg chg="del">
        <pc:chgData name="Shez Coe" userId="33dce8b0-20b7-4564-ba3f-2d1de026c56c" providerId="ADAL" clId="{026F9FCD-9EAD-4DD2-854A-A19503B8B454}" dt="2022-07-20T11:02:59.673" v="24" actId="2696"/>
        <pc:sldMkLst>
          <pc:docMk/>
          <pc:sldMk cId="2132616339" sldId="347"/>
        </pc:sldMkLst>
      </pc:sldChg>
    </pc:docChg>
  </pc:docChgLst>
  <pc:docChgLst>
    <pc:chgData name="Shez Coe" userId="33dce8b0-20b7-4564-ba3f-2d1de026c56c" providerId="ADAL" clId="{386848CD-E14F-4E5D-8944-EAD604090B5D}"/>
    <pc:docChg chg="undo custSel addSld delSld modSld">
      <pc:chgData name="Shez Coe" userId="33dce8b0-20b7-4564-ba3f-2d1de026c56c" providerId="ADAL" clId="{386848CD-E14F-4E5D-8944-EAD604090B5D}" dt="2022-06-23T13:08:35.633" v="621" actId="255"/>
      <pc:docMkLst>
        <pc:docMk/>
      </pc:docMkLst>
      <pc:sldChg chg="addSp delSp modSp mod">
        <pc:chgData name="Shez Coe" userId="33dce8b0-20b7-4564-ba3f-2d1de026c56c" providerId="ADAL" clId="{386848CD-E14F-4E5D-8944-EAD604090B5D}" dt="2022-06-23T12:48:37.199" v="257" actId="20577"/>
        <pc:sldMkLst>
          <pc:docMk/>
          <pc:sldMk cId="4005266219" sldId="257"/>
        </pc:sldMkLst>
        <pc:spChg chg="add del mod">
          <ac:chgData name="Shez Coe" userId="33dce8b0-20b7-4564-ba3f-2d1de026c56c" providerId="ADAL" clId="{386848CD-E14F-4E5D-8944-EAD604090B5D}" dt="2022-06-23T12:48:23.968" v="247" actId="255"/>
          <ac:spMkLst>
            <pc:docMk/>
            <pc:sldMk cId="4005266219" sldId="257"/>
            <ac:spMk id="2" creationId="{15F22EDC-953F-4901-B624-1BA6A3F9FE92}"/>
          </ac:spMkLst>
        </pc:spChg>
        <pc:spChg chg="del mod">
          <ac:chgData name="Shez Coe" userId="33dce8b0-20b7-4564-ba3f-2d1de026c56c" providerId="ADAL" clId="{386848CD-E14F-4E5D-8944-EAD604090B5D}" dt="2022-06-23T12:48:10.516" v="244" actId="478"/>
          <ac:spMkLst>
            <pc:docMk/>
            <pc:sldMk cId="4005266219" sldId="257"/>
            <ac:spMk id="3" creationId="{3917B567-8110-44DA-99FF-5E0C34EFD1F7}"/>
          </ac:spMkLst>
        </pc:spChg>
        <pc:spChg chg="add del mod">
          <ac:chgData name="Shez Coe" userId="33dce8b0-20b7-4564-ba3f-2d1de026c56c" providerId="ADAL" clId="{386848CD-E14F-4E5D-8944-EAD604090B5D}" dt="2022-06-23T12:45:39.140" v="74" actId="478"/>
          <ac:spMkLst>
            <pc:docMk/>
            <pc:sldMk cId="4005266219" sldId="257"/>
            <ac:spMk id="5" creationId="{9DD1305B-01CA-48B7-8ADE-9F9A8D956654}"/>
          </ac:spMkLst>
        </pc:spChg>
        <pc:spChg chg="add mod">
          <ac:chgData name="Shez Coe" userId="33dce8b0-20b7-4564-ba3f-2d1de026c56c" providerId="ADAL" clId="{386848CD-E14F-4E5D-8944-EAD604090B5D}" dt="2022-06-23T12:48:37.199" v="257" actId="20577"/>
          <ac:spMkLst>
            <pc:docMk/>
            <pc:sldMk cId="4005266219" sldId="257"/>
            <ac:spMk id="6" creationId="{6285BBC4-99A6-429C-B1B7-AF4DFACB0D67}"/>
          </ac:spMkLst>
        </pc:spChg>
      </pc:sldChg>
      <pc:sldChg chg="addSp delSp modSp mod">
        <pc:chgData name="Shez Coe" userId="33dce8b0-20b7-4564-ba3f-2d1de026c56c" providerId="ADAL" clId="{386848CD-E14F-4E5D-8944-EAD604090B5D}" dt="2022-06-23T12:51:04.036" v="292" actId="20577"/>
        <pc:sldMkLst>
          <pc:docMk/>
          <pc:sldMk cId="959573596" sldId="310"/>
        </pc:sldMkLst>
        <pc:spChg chg="del mod">
          <ac:chgData name="Shez Coe" userId="33dce8b0-20b7-4564-ba3f-2d1de026c56c" providerId="ADAL" clId="{386848CD-E14F-4E5D-8944-EAD604090B5D}" dt="2022-06-23T12:50:49.503" v="288" actId="478"/>
          <ac:spMkLst>
            <pc:docMk/>
            <pc:sldMk cId="959573596" sldId="310"/>
            <ac:spMk id="2" creationId="{00000000-0000-0000-0000-000000000000}"/>
          </ac:spMkLst>
        </pc:spChg>
        <pc:spChg chg="add mod">
          <ac:chgData name="Shez Coe" userId="33dce8b0-20b7-4564-ba3f-2d1de026c56c" providerId="ADAL" clId="{386848CD-E14F-4E5D-8944-EAD604090B5D}" dt="2022-06-23T12:51:04.036" v="292" actId="20577"/>
          <ac:spMkLst>
            <pc:docMk/>
            <pc:sldMk cId="959573596" sldId="310"/>
            <ac:spMk id="5" creationId="{4DB96A02-EEFE-4BC7-B1BC-5F9CCF54AA69}"/>
          </ac:spMkLst>
        </pc:spChg>
        <pc:spChg chg="del">
          <ac:chgData name="Shez Coe" userId="33dce8b0-20b7-4564-ba3f-2d1de026c56c" providerId="ADAL" clId="{386848CD-E14F-4E5D-8944-EAD604090B5D}" dt="2022-06-23T12:46:04.831" v="102" actId="478"/>
          <ac:spMkLst>
            <pc:docMk/>
            <pc:sldMk cId="959573596" sldId="310"/>
            <ac:spMk id="7" creationId="{38A4149D-1BC3-438E-8A52-4C959063BC1D}"/>
          </ac:spMkLst>
        </pc:spChg>
      </pc:sldChg>
      <pc:sldChg chg="modSp mod">
        <pc:chgData name="Shez Coe" userId="33dce8b0-20b7-4564-ba3f-2d1de026c56c" providerId="ADAL" clId="{386848CD-E14F-4E5D-8944-EAD604090B5D}" dt="2022-06-23T13:02:27.122" v="591" actId="14100"/>
        <pc:sldMkLst>
          <pc:docMk/>
          <pc:sldMk cId="4048613340" sldId="313"/>
        </pc:sldMkLst>
        <pc:spChg chg="mod">
          <ac:chgData name="Shez Coe" userId="33dce8b0-20b7-4564-ba3f-2d1de026c56c" providerId="ADAL" clId="{386848CD-E14F-4E5D-8944-EAD604090B5D}" dt="2022-06-23T13:02:27.122" v="591" actId="14100"/>
          <ac:spMkLst>
            <pc:docMk/>
            <pc:sldMk cId="4048613340" sldId="313"/>
            <ac:spMk id="3" creationId="{00000000-0000-0000-0000-000000000000}"/>
          </ac:spMkLst>
        </pc:spChg>
      </pc:sldChg>
      <pc:sldChg chg="delSp modSp mod">
        <pc:chgData name="Shez Coe" userId="33dce8b0-20b7-4564-ba3f-2d1de026c56c" providerId="ADAL" clId="{386848CD-E14F-4E5D-8944-EAD604090B5D}" dt="2022-06-23T13:02:41.084" v="594" actId="1076"/>
        <pc:sldMkLst>
          <pc:docMk/>
          <pc:sldMk cId="2383514435" sldId="314"/>
        </pc:sldMkLst>
        <pc:picChg chg="del">
          <ac:chgData name="Shez Coe" userId="33dce8b0-20b7-4564-ba3f-2d1de026c56c" providerId="ADAL" clId="{386848CD-E14F-4E5D-8944-EAD604090B5D}" dt="2022-06-23T13:02:37.852" v="592" actId="478"/>
          <ac:picMkLst>
            <pc:docMk/>
            <pc:sldMk cId="2383514435" sldId="314"/>
            <ac:picMk id="4" creationId="{00000000-0000-0000-0000-000000000000}"/>
          </ac:picMkLst>
        </pc:picChg>
        <pc:picChg chg="mod">
          <ac:chgData name="Shez Coe" userId="33dce8b0-20b7-4564-ba3f-2d1de026c56c" providerId="ADAL" clId="{386848CD-E14F-4E5D-8944-EAD604090B5D}" dt="2022-06-23T13:02:41.084" v="594" actId="1076"/>
          <ac:picMkLst>
            <pc:docMk/>
            <pc:sldMk cId="2383514435" sldId="314"/>
            <ac:picMk id="5" creationId="{00000000-0000-0000-0000-000000000000}"/>
          </ac:picMkLst>
        </pc:picChg>
      </pc:sldChg>
      <pc:sldChg chg="modSp mod">
        <pc:chgData name="Shez Coe" userId="33dce8b0-20b7-4564-ba3f-2d1de026c56c" providerId="ADAL" clId="{386848CD-E14F-4E5D-8944-EAD604090B5D}" dt="2022-06-23T13:02:51.769" v="597" actId="27636"/>
        <pc:sldMkLst>
          <pc:docMk/>
          <pc:sldMk cId="1219213720" sldId="315"/>
        </pc:sldMkLst>
        <pc:spChg chg="mod">
          <ac:chgData name="Shez Coe" userId="33dce8b0-20b7-4564-ba3f-2d1de026c56c" providerId="ADAL" clId="{386848CD-E14F-4E5D-8944-EAD604090B5D}" dt="2022-06-23T13:02:51.769" v="597" actId="27636"/>
          <ac:spMkLst>
            <pc:docMk/>
            <pc:sldMk cId="1219213720" sldId="315"/>
            <ac:spMk id="3" creationId="{00000000-0000-0000-0000-000000000000}"/>
          </ac:spMkLst>
        </pc:spChg>
        <pc:picChg chg="mod">
          <ac:chgData name="Shez Coe" userId="33dce8b0-20b7-4564-ba3f-2d1de026c56c" providerId="ADAL" clId="{386848CD-E14F-4E5D-8944-EAD604090B5D}" dt="2022-06-23T13:02:46.686" v="595" actId="1076"/>
          <ac:picMkLst>
            <pc:docMk/>
            <pc:sldMk cId="1219213720" sldId="315"/>
            <ac:picMk id="4" creationId="{00000000-0000-0000-0000-000000000000}"/>
          </ac:picMkLst>
        </pc:picChg>
      </pc:sldChg>
      <pc:sldChg chg="modSp mod">
        <pc:chgData name="Shez Coe" userId="33dce8b0-20b7-4564-ba3f-2d1de026c56c" providerId="ADAL" clId="{386848CD-E14F-4E5D-8944-EAD604090B5D}" dt="2022-06-23T12:52:35.914" v="315" actId="313"/>
        <pc:sldMkLst>
          <pc:docMk/>
          <pc:sldMk cId="1226688311" sldId="330"/>
        </pc:sldMkLst>
        <pc:spChg chg="mod">
          <ac:chgData name="Shez Coe" userId="33dce8b0-20b7-4564-ba3f-2d1de026c56c" providerId="ADAL" clId="{386848CD-E14F-4E5D-8944-EAD604090B5D}" dt="2022-06-23T12:52:35.914" v="315" actId="313"/>
          <ac:spMkLst>
            <pc:docMk/>
            <pc:sldMk cId="1226688311" sldId="330"/>
            <ac:spMk id="2" creationId="{00000000-0000-0000-0000-000000000000}"/>
          </ac:spMkLst>
        </pc:spChg>
      </pc:sldChg>
      <pc:sldChg chg="delSp modSp mod">
        <pc:chgData name="Shez Coe" userId="33dce8b0-20b7-4564-ba3f-2d1de026c56c" providerId="ADAL" clId="{386848CD-E14F-4E5D-8944-EAD604090B5D}" dt="2022-06-23T13:01:58.697" v="589" actId="478"/>
        <pc:sldMkLst>
          <pc:docMk/>
          <pc:sldMk cId="2969335421" sldId="332"/>
        </pc:sldMkLst>
        <pc:spChg chg="mod">
          <ac:chgData name="Shez Coe" userId="33dce8b0-20b7-4564-ba3f-2d1de026c56c" providerId="ADAL" clId="{386848CD-E14F-4E5D-8944-EAD604090B5D}" dt="2022-06-23T13:01:56.750" v="588" actId="1076"/>
          <ac:spMkLst>
            <pc:docMk/>
            <pc:sldMk cId="2969335421" sldId="332"/>
            <ac:spMk id="2" creationId="{F2C9B5ED-9DFD-4A85-A434-56DB78CD87A9}"/>
          </ac:spMkLst>
        </pc:spChg>
        <pc:spChg chg="del">
          <ac:chgData name="Shez Coe" userId="33dce8b0-20b7-4564-ba3f-2d1de026c56c" providerId="ADAL" clId="{386848CD-E14F-4E5D-8944-EAD604090B5D}" dt="2022-06-23T13:01:58.697" v="589" actId="478"/>
          <ac:spMkLst>
            <pc:docMk/>
            <pc:sldMk cId="2969335421" sldId="332"/>
            <ac:spMk id="7" creationId="{56451B70-C084-463F-8AF6-5A351B4E6343}"/>
          </ac:spMkLst>
        </pc:spChg>
      </pc:sldChg>
      <pc:sldChg chg="addSp delSp modSp mod delAnim">
        <pc:chgData name="Shez Coe" userId="33dce8b0-20b7-4564-ba3f-2d1de026c56c" providerId="ADAL" clId="{386848CD-E14F-4E5D-8944-EAD604090B5D}" dt="2022-06-23T12:54:23.517" v="459" actId="20577"/>
        <pc:sldMkLst>
          <pc:docMk/>
          <pc:sldMk cId="2749697945" sldId="333"/>
        </pc:sldMkLst>
        <pc:spChg chg="del mod">
          <ac:chgData name="Shez Coe" userId="33dce8b0-20b7-4564-ba3f-2d1de026c56c" providerId="ADAL" clId="{386848CD-E14F-4E5D-8944-EAD604090B5D}" dt="2022-06-23T12:51:10.579" v="293" actId="478"/>
          <ac:spMkLst>
            <pc:docMk/>
            <pc:sldMk cId="2749697945" sldId="333"/>
            <ac:spMk id="2" creationId="{373A688E-2B48-4521-980B-6AD22049FCA0}"/>
          </ac:spMkLst>
        </pc:spChg>
        <pc:spChg chg="del mod">
          <ac:chgData name="Shez Coe" userId="33dce8b0-20b7-4564-ba3f-2d1de026c56c" providerId="ADAL" clId="{386848CD-E14F-4E5D-8944-EAD604090B5D}" dt="2022-06-23T12:51:31.601" v="301" actId="478"/>
          <ac:spMkLst>
            <pc:docMk/>
            <pc:sldMk cId="2749697945" sldId="333"/>
            <ac:spMk id="3" creationId="{F5F8BBC6-31E5-4D72-95F7-64848BC65CDB}"/>
          </ac:spMkLst>
        </pc:spChg>
        <pc:spChg chg="mod">
          <ac:chgData name="Shez Coe" userId="33dce8b0-20b7-4564-ba3f-2d1de026c56c" providerId="ADAL" clId="{386848CD-E14F-4E5D-8944-EAD604090B5D}" dt="2022-06-23T12:51:15.724" v="297" actId="27636"/>
          <ac:spMkLst>
            <pc:docMk/>
            <pc:sldMk cId="2749697945" sldId="333"/>
            <ac:spMk id="5" creationId="{373A688E-2B48-4521-980B-6AD22049FCA0}"/>
          </ac:spMkLst>
        </pc:spChg>
        <pc:spChg chg="add del mod">
          <ac:chgData name="Shez Coe" userId="33dce8b0-20b7-4564-ba3f-2d1de026c56c" providerId="ADAL" clId="{386848CD-E14F-4E5D-8944-EAD604090B5D}" dt="2022-06-23T12:51:34.354" v="302" actId="478"/>
          <ac:spMkLst>
            <pc:docMk/>
            <pc:sldMk cId="2749697945" sldId="333"/>
            <ac:spMk id="6" creationId="{A58F3128-8C87-4B20-97EA-F3955494EE8F}"/>
          </ac:spMkLst>
        </pc:spChg>
        <pc:spChg chg="add mod">
          <ac:chgData name="Shez Coe" userId="33dce8b0-20b7-4564-ba3f-2d1de026c56c" providerId="ADAL" clId="{386848CD-E14F-4E5D-8944-EAD604090B5D}" dt="2022-06-23T12:54:23.517" v="459" actId="20577"/>
          <ac:spMkLst>
            <pc:docMk/>
            <pc:sldMk cId="2749697945" sldId="333"/>
            <ac:spMk id="7" creationId="{C1A935D8-C14A-4965-A1B1-D6A85DE5B356}"/>
          </ac:spMkLst>
        </pc:spChg>
        <pc:picChg chg="mod">
          <ac:chgData name="Shez Coe" userId="33dce8b0-20b7-4564-ba3f-2d1de026c56c" providerId="ADAL" clId="{386848CD-E14F-4E5D-8944-EAD604090B5D}" dt="2022-06-23T12:51:18.606" v="298" actId="1076"/>
          <ac:picMkLst>
            <pc:docMk/>
            <pc:sldMk cId="2749697945" sldId="333"/>
            <ac:picMk id="10" creationId="{83960315-5856-4F81-82D4-C77392D13DAE}"/>
          </ac:picMkLst>
        </pc:picChg>
      </pc:sldChg>
      <pc:sldChg chg="addSp delSp modSp mod">
        <pc:chgData name="Shez Coe" userId="33dce8b0-20b7-4564-ba3f-2d1de026c56c" providerId="ADAL" clId="{386848CD-E14F-4E5D-8944-EAD604090B5D}" dt="2022-06-23T13:01:51.197" v="587" actId="1076"/>
        <pc:sldMkLst>
          <pc:docMk/>
          <pc:sldMk cId="195090059" sldId="334"/>
        </pc:sldMkLst>
        <pc:spChg chg="mod">
          <ac:chgData name="Shez Coe" userId="33dce8b0-20b7-4564-ba3f-2d1de026c56c" providerId="ADAL" clId="{386848CD-E14F-4E5D-8944-EAD604090B5D}" dt="2022-06-23T12:59:15.736" v="578" actId="1076"/>
          <ac:spMkLst>
            <pc:docMk/>
            <pc:sldMk cId="195090059" sldId="334"/>
            <ac:spMk id="2" creationId="{DC3EF289-C00D-4441-93E9-3910DD27018D}"/>
          </ac:spMkLst>
        </pc:spChg>
        <pc:spChg chg="mod">
          <ac:chgData name="Shez Coe" userId="33dce8b0-20b7-4564-ba3f-2d1de026c56c" providerId="ADAL" clId="{386848CD-E14F-4E5D-8944-EAD604090B5D}" dt="2022-06-23T13:01:51.197" v="587" actId="1076"/>
          <ac:spMkLst>
            <pc:docMk/>
            <pc:sldMk cId="195090059" sldId="334"/>
            <ac:spMk id="6" creationId="{C59CFB74-3483-4A47-8BFF-22C8DBD2D557}"/>
          </ac:spMkLst>
        </pc:spChg>
        <pc:picChg chg="del mod">
          <ac:chgData name="Shez Coe" userId="33dce8b0-20b7-4564-ba3f-2d1de026c56c" providerId="ADAL" clId="{386848CD-E14F-4E5D-8944-EAD604090B5D}" dt="2022-06-23T13:01:35.267" v="579" actId="478"/>
          <ac:picMkLst>
            <pc:docMk/>
            <pc:sldMk cId="195090059" sldId="334"/>
            <ac:picMk id="5" creationId="{2B8087AE-E828-425D-9093-8B59444F77C5}"/>
          </ac:picMkLst>
        </pc:picChg>
        <pc:picChg chg="add mod">
          <ac:chgData name="Shez Coe" userId="33dce8b0-20b7-4564-ba3f-2d1de026c56c" providerId="ADAL" clId="{386848CD-E14F-4E5D-8944-EAD604090B5D}" dt="2022-06-23T13:01:42.665" v="583" actId="1076"/>
          <ac:picMkLst>
            <pc:docMk/>
            <pc:sldMk cId="195090059" sldId="334"/>
            <ac:picMk id="1026" creationId="{A8BDB174-94BE-4DD7-B781-01AB1614639E}"/>
          </ac:picMkLst>
        </pc:picChg>
      </pc:sldChg>
      <pc:sldChg chg="modSp mod modAnim">
        <pc:chgData name="Shez Coe" userId="33dce8b0-20b7-4564-ba3f-2d1de026c56c" providerId="ADAL" clId="{386848CD-E14F-4E5D-8944-EAD604090B5D}" dt="2022-06-23T12:56:05.336" v="570" actId="20577"/>
        <pc:sldMkLst>
          <pc:docMk/>
          <pc:sldMk cId="1647907392" sldId="335"/>
        </pc:sldMkLst>
        <pc:spChg chg="mod">
          <ac:chgData name="Shez Coe" userId="33dce8b0-20b7-4564-ba3f-2d1de026c56c" providerId="ADAL" clId="{386848CD-E14F-4E5D-8944-EAD604090B5D}" dt="2022-06-23T12:54:46.106" v="460" actId="1076"/>
          <ac:spMkLst>
            <pc:docMk/>
            <pc:sldMk cId="1647907392" sldId="335"/>
            <ac:spMk id="2" creationId="{A01070E4-B56C-462F-9D0F-0D8F94A62D30}"/>
          </ac:spMkLst>
        </pc:spChg>
        <pc:spChg chg="mod">
          <ac:chgData name="Shez Coe" userId="33dce8b0-20b7-4564-ba3f-2d1de026c56c" providerId="ADAL" clId="{386848CD-E14F-4E5D-8944-EAD604090B5D}" dt="2022-06-23T12:56:05.336" v="570" actId="20577"/>
          <ac:spMkLst>
            <pc:docMk/>
            <pc:sldMk cId="1647907392" sldId="335"/>
            <ac:spMk id="6" creationId="{CECEC755-C812-4B8F-A855-014923CE0CE1}"/>
          </ac:spMkLst>
        </pc:spChg>
      </pc:sldChg>
      <pc:sldChg chg="modSp">
        <pc:chgData name="Shez Coe" userId="33dce8b0-20b7-4564-ba3f-2d1de026c56c" providerId="ADAL" clId="{386848CD-E14F-4E5D-8944-EAD604090B5D}" dt="2022-06-23T12:58:53.666" v="572" actId="20577"/>
        <pc:sldMkLst>
          <pc:docMk/>
          <pc:sldMk cId="2392356058" sldId="336"/>
        </pc:sldMkLst>
        <pc:spChg chg="mod">
          <ac:chgData name="Shez Coe" userId="33dce8b0-20b7-4564-ba3f-2d1de026c56c" providerId="ADAL" clId="{386848CD-E14F-4E5D-8944-EAD604090B5D}" dt="2022-06-23T12:58:53.666" v="572" actId="20577"/>
          <ac:spMkLst>
            <pc:docMk/>
            <pc:sldMk cId="2392356058" sldId="336"/>
            <ac:spMk id="3" creationId="{D4869C02-5A79-490F-A306-171311468D82}"/>
          </ac:spMkLst>
        </pc:spChg>
      </pc:sldChg>
      <pc:sldChg chg="addSp delSp modSp mod">
        <pc:chgData name="Shez Coe" userId="33dce8b0-20b7-4564-ba3f-2d1de026c56c" providerId="ADAL" clId="{386848CD-E14F-4E5D-8944-EAD604090B5D}" dt="2022-06-23T12:56:11.128" v="571" actId="478"/>
        <pc:sldMkLst>
          <pc:docMk/>
          <pc:sldMk cId="2423858200" sldId="340"/>
        </pc:sldMkLst>
        <pc:spChg chg="add del mod">
          <ac:chgData name="Shez Coe" userId="33dce8b0-20b7-4564-ba3f-2d1de026c56c" providerId="ADAL" clId="{386848CD-E14F-4E5D-8944-EAD604090B5D}" dt="2022-06-23T12:56:11.128" v="571" actId="478"/>
          <ac:spMkLst>
            <pc:docMk/>
            <pc:sldMk cId="2423858200" sldId="340"/>
            <ac:spMk id="2" creationId="{6B638AFF-27D7-4CD8-9CE4-9EC4934171C7}"/>
          </ac:spMkLst>
        </pc:spChg>
        <pc:spChg chg="mod">
          <ac:chgData name="Shez Coe" userId="33dce8b0-20b7-4564-ba3f-2d1de026c56c" providerId="ADAL" clId="{386848CD-E14F-4E5D-8944-EAD604090B5D}" dt="2022-06-23T12:55:04.054" v="462" actId="1076"/>
          <ac:spMkLst>
            <pc:docMk/>
            <pc:sldMk cId="2423858200" sldId="340"/>
            <ac:spMk id="3" creationId="{382684E8-9BDE-4443-A7A4-29C9D3A0EB48}"/>
          </ac:spMkLst>
        </pc:spChg>
        <pc:picChg chg="mod">
          <ac:chgData name="Shez Coe" userId="33dce8b0-20b7-4564-ba3f-2d1de026c56c" providerId="ADAL" clId="{386848CD-E14F-4E5D-8944-EAD604090B5D}" dt="2022-06-23T12:55:07.946" v="463" actId="1076"/>
          <ac:picMkLst>
            <pc:docMk/>
            <pc:sldMk cId="2423858200" sldId="340"/>
            <ac:picMk id="4" creationId="{1BBDF65A-FCB4-4316-B265-9A7029D2BDF7}"/>
          </ac:picMkLst>
        </pc:picChg>
      </pc:sldChg>
      <pc:sldChg chg="del">
        <pc:chgData name="Shez Coe" userId="33dce8b0-20b7-4564-ba3f-2d1de026c56c" providerId="ADAL" clId="{386848CD-E14F-4E5D-8944-EAD604090B5D}" dt="2022-06-23T13:08:23.329" v="619" actId="2696"/>
        <pc:sldMkLst>
          <pc:docMk/>
          <pc:sldMk cId="616240646" sldId="341"/>
        </pc:sldMkLst>
      </pc:sldChg>
      <pc:sldChg chg="del">
        <pc:chgData name="Shez Coe" userId="33dce8b0-20b7-4564-ba3f-2d1de026c56c" providerId="ADAL" clId="{386848CD-E14F-4E5D-8944-EAD604090B5D}" dt="2022-06-23T13:08:23.329" v="619" actId="2696"/>
        <pc:sldMkLst>
          <pc:docMk/>
          <pc:sldMk cId="2626576885" sldId="342"/>
        </pc:sldMkLst>
      </pc:sldChg>
      <pc:sldChg chg="modSp mod">
        <pc:chgData name="Shez Coe" userId="33dce8b0-20b7-4564-ba3f-2d1de026c56c" providerId="ADAL" clId="{386848CD-E14F-4E5D-8944-EAD604090B5D}" dt="2022-06-23T13:03:25.866" v="607" actId="27636"/>
        <pc:sldMkLst>
          <pc:docMk/>
          <pc:sldMk cId="4070911889" sldId="343"/>
        </pc:sldMkLst>
        <pc:spChg chg="mod">
          <ac:chgData name="Shez Coe" userId="33dce8b0-20b7-4564-ba3f-2d1de026c56c" providerId="ADAL" clId="{386848CD-E14F-4E5D-8944-EAD604090B5D}" dt="2022-06-23T13:03:25.866" v="607" actId="27636"/>
          <ac:spMkLst>
            <pc:docMk/>
            <pc:sldMk cId="4070911889" sldId="343"/>
            <ac:spMk id="2" creationId="{00000000-0000-0000-0000-000000000000}"/>
          </ac:spMkLst>
        </pc:spChg>
      </pc:sldChg>
      <pc:sldChg chg="modSp mod">
        <pc:chgData name="Shez Coe" userId="33dce8b0-20b7-4564-ba3f-2d1de026c56c" providerId="ADAL" clId="{386848CD-E14F-4E5D-8944-EAD604090B5D}" dt="2022-06-23T12:44:15.895" v="65" actId="20577"/>
        <pc:sldMkLst>
          <pc:docMk/>
          <pc:sldMk cId="1549940195" sldId="344"/>
        </pc:sldMkLst>
        <pc:spChg chg="mod">
          <ac:chgData name="Shez Coe" userId="33dce8b0-20b7-4564-ba3f-2d1de026c56c" providerId="ADAL" clId="{386848CD-E14F-4E5D-8944-EAD604090B5D}" dt="2022-06-23T12:44:15.895" v="65" actId="20577"/>
          <ac:spMkLst>
            <pc:docMk/>
            <pc:sldMk cId="1549940195" sldId="344"/>
            <ac:spMk id="3" creationId="{F21F2E11-EF67-4874-9BF8-9A62B9C92980}"/>
          </ac:spMkLst>
        </pc:spChg>
      </pc:sldChg>
      <pc:sldChg chg="modSp mod">
        <pc:chgData name="Shez Coe" userId="33dce8b0-20b7-4564-ba3f-2d1de026c56c" providerId="ADAL" clId="{386848CD-E14F-4E5D-8944-EAD604090B5D}" dt="2022-06-23T13:03:07.487" v="605" actId="20577"/>
        <pc:sldMkLst>
          <pc:docMk/>
          <pc:sldMk cId="2202488461" sldId="345"/>
        </pc:sldMkLst>
        <pc:spChg chg="mod">
          <ac:chgData name="Shez Coe" userId="33dce8b0-20b7-4564-ba3f-2d1de026c56c" providerId="ADAL" clId="{386848CD-E14F-4E5D-8944-EAD604090B5D}" dt="2022-06-23T13:03:07.487" v="605" actId="20577"/>
          <ac:spMkLst>
            <pc:docMk/>
            <pc:sldMk cId="2202488461" sldId="345"/>
            <ac:spMk id="3" creationId="{B5CB3ADA-48E2-4288-9925-F9B7555BDA79}"/>
          </ac:spMkLst>
        </pc:spChg>
      </pc:sldChg>
      <pc:sldChg chg="delSp modSp del mod">
        <pc:chgData name="Shez Coe" userId="33dce8b0-20b7-4564-ba3f-2d1de026c56c" providerId="ADAL" clId="{386848CD-E14F-4E5D-8944-EAD604090B5D}" dt="2022-06-23T12:46:09.945" v="104" actId="2696"/>
        <pc:sldMkLst>
          <pc:docMk/>
          <pc:sldMk cId="2076727825" sldId="346"/>
        </pc:sldMkLst>
        <pc:spChg chg="mod">
          <ac:chgData name="Shez Coe" userId="33dce8b0-20b7-4564-ba3f-2d1de026c56c" providerId="ADAL" clId="{386848CD-E14F-4E5D-8944-EAD604090B5D}" dt="2022-06-23T12:45:08.055" v="70" actId="20577"/>
          <ac:spMkLst>
            <pc:docMk/>
            <pc:sldMk cId="2076727825" sldId="346"/>
            <ac:spMk id="2" creationId="{956A8CA9-A183-42B7-BC9D-684CBB961D95}"/>
          </ac:spMkLst>
        </pc:spChg>
        <pc:spChg chg="del">
          <ac:chgData name="Shez Coe" userId="33dce8b0-20b7-4564-ba3f-2d1de026c56c" providerId="ADAL" clId="{386848CD-E14F-4E5D-8944-EAD604090B5D}" dt="2022-06-23T12:45:27.533" v="71" actId="478"/>
          <ac:spMkLst>
            <pc:docMk/>
            <pc:sldMk cId="2076727825" sldId="346"/>
            <ac:spMk id="3" creationId="{65A82819-D283-4D0F-B35B-3E1B2E083542}"/>
          </ac:spMkLst>
        </pc:spChg>
      </pc:sldChg>
      <pc:sldChg chg="delSp modSp mod">
        <pc:chgData name="Shez Coe" userId="33dce8b0-20b7-4564-ba3f-2d1de026c56c" providerId="ADAL" clId="{386848CD-E14F-4E5D-8944-EAD604090B5D}" dt="2022-06-23T13:08:35.633" v="621" actId="255"/>
        <pc:sldMkLst>
          <pc:docMk/>
          <pc:sldMk cId="2132616339" sldId="347"/>
        </pc:sldMkLst>
        <pc:spChg chg="del">
          <ac:chgData name="Shez Coe" userId="33dce8b0-20b7-4564-ba3f-2d1de026c56c" providerId="ADAL" clId="{386848CD-E14F-4E5D-8944-EAD604090B5D}" dt="2022-06-23T13:05:09.377" v="608" actId="478"/>
          <ac:spMkLst>
            <pc:docMk/>
            <pc:sldMk cId="2132616339" sldId="347"/>
            <ac:spMk id="2" creationId="{2B5EB185-DBAF-4B29-BDE6-A0C45A3176A3}"/>
          </ac:spMkLst>
        </pc:spChg>
        <pc:spChg chg="mod">
          <ac:chgData name="Shez Coe" userId="33dce8b0-20b7-4564-ba3f-2d1de026c56c" providerId="ADAL" clId="{386848CD-E14F-4E5D-8944-EAD604090B5D}" dt="2022-06-23T13:08:35.633" v="621" actId="255"/>
          <ac:spMkLst>
            <pc:docMk/>
            <pc:sldMk cId="2132616339" sldId="347"/>
            <ac:spMk id="3" creationId="{4EAD805E-7731-41B7-A862-839A158BFBFC}"/>
          </ac:spMkLst>
        </pc:spChg>
      </pc:sldChg>
      <pc:sldChg chg="del">
        <pc:chgData name="Shez Coe" userId="33dce8b0-20b7-4564-ba3f-2d1de026c56c" providerId="ADAL" clId="{386848CD-E14F-4E5D-8944-EAD604090B5D}" dt="2022-06-23T13:08:23.329" v="619" actId="2696"/>
        <pc:sldMkLst>
          <pc:docMk/>
          <pc:sldMk cId="355596344" sldId="348"/>
        </pc:sldMkLst>
      </pc:sldChg>
      <pc:sldChg chg="add del">
        <pc:chgData name="Shez Coe" userId="33dce8b0-20b7-4564-ba3f-2d1de026c56c" providerId="ADAL" clId="{386848CD-E14F-4E5D-8944-EAD604090B5D}" dt="2022-06-23T12:53:26.771" v="319" actId="2696"/>
        <pc:sldMkLst>
          <pc:docMk/>
          <pc:sldMk cId="451455870" sldId="349"/>
        </pc:sldMkLst>
      </pc:sldChg>
      <pc:sldChg chg="new del">
        <pc:chgData name="Shez Coe" userId="33dce8b0-20b7-4564-ba3f-2d1de026c56c" providerId="ADAL" clId="{386848CD-E14F-4E5D-8944-EAD604090B5D}" dt="2022-06-23T12:53:17.766" v="317" actId="2696"/>
        <pc:sldMkLst>
          <pc:docMk/>
          <pc:sldMk cId="2062597035" sldId="349"/>
        </pc:sldMkLst>
      </pc:sldChg>
      <pc:sldChg chg="new del">
        <pc:chgData name="Shez Coe" userId="33dce8b0-20b7-4564-ba3f-2d1de026c56c" providerId="ADAL" clId="{386848CD-E14F-4E5D-8944-EAD604090B5D}" dt="2022-06-23T12:47:14.911" v="110" actId="680"/>
        <pc:sldMkLst>
          <pc:docMk/>
          <pc:sldMk cId="3277032400" sldId="349"/>
        </pc:sldMkLst>
      </pc:sldChg>
      <pc:sldChg chg="add del">
        <pc:chgData name="Shez Coe" userId="33dce8b0-20b7-4564-ba3f-2d1de026c56c" providerId="ADAL" clId="{386848CD-E14F-4E5D-8944-EAD604090B5D}" dt="2022-06-23T12:52:09.505" v="303" actId="2696"/>
        <pc:sldMkLst>
          <pc:docMk/>
          <pc:sldMk cId="3778228635" sldId="349"/>
        </pc:sldMkLst>
      </pc:sldChg>
    </pc:docChg>
  </pc:docChgLst>
  <pc:docChgLst>
    <pc:chgData name="Shez Coe" userId="33dce8b0-20b7-4564-ba3f-2d1de026c56c" providerId="ADAL" clId="{432B6114-E67D-487A-9D60-178CEA678367}"/>
    <pc:docChg chg="custSel addSld delSld modSld">
      <pc:chgData name="Shez Coe" userId="33dce8b0-20b7-4564-ba3f-2d1de026c56c" providerId="ADAL" clId="{432B6114-E67D-487A-9D60-178CEA678367}" dt="2022-09-18T17:36:06.975" v="32" actId="20577"/>
      <pc:docMkLst>
        <pc:docMk/>
      </pc:docMkLst>
      <pc:sldChg chg="modSp mod">
        <pc:chgData name="Shez Coe" userId="33dce8b0-20b7-4564-ba3f-2d1de026c56c" providerId="ADAL" clId="{432B6114-E67D-487A-9D60-178CEA678367}" dt="2022-09-18T17:32:31.427" v="7" actId="1076"/>
        <pc:sldMkLst>
          <pc:docMk/>
          <pc:sldMk cId="616240646" sldId="341"/>
        </pc:sldMkLst>
        <pc:spChg chg="mod">
          <ac:chgData name="Shez Coe" userId="33dce8b0-20b7-4564-ba3f-2d1de026c56c" providerId="ADAL" clId="{432B6114-E67D-487A-9D60-178CEA678367}" dt="2022-09-18T17:32:31.427" v="7" actId="1076"/>
          <ac:spMkLst>
            <pc:docMk/>
            <pc:sldMk cId="616240646" sldId="341"/>
            <ac:spMk id="3" creationId="{E928ACEE-5437-4E77-8A16-481ED8142D0F}"/>
          </ac:spMkLst>
        </pc:spChg>
      </pc:sldChg>
      <pc:sldChg chg="new del">
        <pc:chgData name="Shez Coe" userId="33dce8b0-20b7-4564-ba3f-2d1de026c56c" providerId="ADAL" clId="{432B6114-E67D-487A-9D60-178CEA678367}" dt="2022-09-18T17:35:02.645" v="11" actId="2696"/>
        <pc:sldMkLst>
          <pc:docMk/>
          <pc:sldMk cId="2887202083" sldId="345"/>
        </pc:sldMkLst>
      </pc:sldChg>
      <pc:sldChg chg="addSp delSp modSp add mod setBg setClrOvrMap delDesignElem">
        <pc:chgData name="Shez Coe" userId="33dce8b0-20b7-4564-ba3f-2d1de026c56c" providerId="ADAL" clId="{432B6114-E67D-487A-9D60-178CEA678367}" dt="2022-09-18T17:36:06.975" v="32" actId="20577"/>
        <pc:sldMkLst>
          <pc:docMk/>
          <pc:sldMk cId="1389678354" sldId="355"/>
        </pc:sldMkLst>
        <pc:spChg chg="mod">
          <ac:chgData name="Shez Coe" userId="33dce8b0-20b7-4564-ba3f-2d1de026c56c" providerId="ADAL" clId="{432B6114-E67D-487A-9D60-178CEA678367}" dt="2022-09-18T17:35:45.474" v="15" actId="255"/>
          <ac:spMkLst>
            <pc:docMk/>
            <pc:sldMk cId="1389678354" sldId="355"/>
            <ac:spMk id="3" creationId="{25B26A2A-B7F1-43D5-B14E-B1570AF53FB2}"/>
          </ac:spMkLst>
        </pc:spChg>
        <pc:spChg chg="mod">
          <ac:chgData name="Shez Coe" userId="33dce8b0-20b7-4564-ba3f-2d1de026c56c" providerId="ADAL" clId="{432B6114-E67D-487A-9D60-178CEA678367}" dt="2022-09-18T17:36:06.975" v="32" actId="20577"/>
          <ac:spMkLst>
            <pc:docMk/>
            <pc:sldMk cId="1389678354" sldId="355"/>
            <ac:spMk id="9" creationId="{ED4257AA-F40D-42F1-9B0B-D67A5E464A23}"/>
          </ac:spMkLst>
        </pc:spChg>
        <pc:spChg chg="add">
          <ac:chgData name="Shez Coe" userId="33dce8b0-20b7-4564-ba3f-2d1de026c56c" providerId="ADAL" clId="{432B6114-E67D-487A-9D60-178CEA678367}" dt="2022-09-18T17:35:27.510" v="12" actId="26606"/>
          <ac:spMkLst>
            <pc:docMk/>
            <pc:sldMk cId="1389678354" sldId="355"/>
            <ac:spMk id="14" creationId="{4AC0CD9D-7610-4620-93B4-798CCD9AB581}"/>
          </ac:spMkLst>
        </pc:spChg>
        <pc:spChg chg="del">
          <ac:chgData name="Shez Coe" userId="33dce8b0-20b7-4564-ba3f-2d1de026c56c" providerId="ADAL" clId="{432B6114-E67D-487A-9D60-178CEA678367}" dt="2022-09-18T17:34:59.778" v="10"/>
          <ac:spMkLst>
            <pc:docMk/>
            <pc:sldMk cId="1389678354" sldId="355"/>
            <ac:spMk id="18" creationId="{4FA533C5-33E3-4611-AF9F-72811D8B26A6}"/>
          </ac:spMkLst>
        </pc:spChg>
        <pc:spChg chg="add">
          <ac:chgData name="Shez Coe" userId="33dce8b0-20b7-4564-ba3f-2d1de026c56c" providerId="ADAL" clId="{432B6114-E67D-487A-9D60-178CEA678367}" dt="2022-09-18T17:35:27.510" v="12" actId="26606"/>
          <ac:spMkLst>
            <pc:docMk/>
            <pc:sldMk cId="1389678354" sldId="355"/>
            <ac:spMk id="19" creationId="{DE4D62F9-188E-4530-84C2-24BDEE4BEB82}"/>
          </ac:spMkLst>
        </pc:spChg>
        <pc:spChg chg="add">
          <ac:chgData name="Shez Coe" userId="33dce8b0-20b7-4564-ba3f-2d1de026c56c" providerId="ADAL" clId="{432B6114-E67D-487A-9D60-178CEA678367}" dt="2022-09-18T17:35:27.510" v="12" actId="26606"/>
          <ac:spMkLst>
            <pc:docMk/>
            <pc:sldMk cId="1389678354" sldId="355"/>
            <ac:spMk id="21" creationId="{61515115-95FB-41E0-86F3-8744438C09D0}"/>
          </ac:spMkLst>
        </pc:spChg>
        <pc:spChg chg="add">
          <ac:chgData name="Shez Coe" userId="33dce8b0-20b7-4564-ba3f-2d1de026c56c" providerId="ADAL" clId="{432B6114-E67D-487A-9D60-178CEA678367}" dt="2022-09-18T17:35:27.510" v="12" actId="26606"/>
          <ac:spMkLst>
            <pc:docMk/>
            <pc:sldMk cId="1389678354" sldId="355"/>
            <ac:spMk id="23" creationId="{8222A33F-BE2D-4D69-92A0-5DF8B17BAACA}"/>
          </ac:spMkLst>
        </pc:spChg>
        <pc:spChg chg="del">
          <ac:chgData name="Shez Coe" userId="33dce8b0-20b7-4564-ba3f-2d1de026c56c" providerId="ADAL" clId="{432B6114-E67D-487A-9D60-178CEA678367}" dt="2022-09-18T17:34:59.778" v="10"/>
          <ac:spMkLst>
            <pc:docMk/>
            <pc:sldMk cId="1389678354" sldId="355"/>
            <ac:spMk id="24" creationId="{87F0FDC4-AD8C-47D9-9131-623C98ADB0AE}"/>
          </ac:spMkLst>
        </pc:spChg>
        <pc:spChg chg="add">
          <ac:chgData name="Shez Coe" userId="33dce8b0-20b7-4564-ba3f-2d1de026c56c" providerId="ADAL" clId="{432B6114-E67D-487A-9D60-178CEA678367}" dt="2022-09-18T17:35:27.510" v="12" actId="26606"/>
          <ac:spMkLst>
            <pc:docMk/>
            <pc:sldMk cId="1389678354" sldId="355"/>
            <ac:spMk id="25" creationId="{CE1C74D0-9609-468A-9597-5D87C8A42B58}"/>
          </ac:spMkLst>
        </pc:spChg>
        <pc:spChg chg="del">
          <ac:chgData name="Shez Coe" userId="33dce8b0-20b7-4564-ba3f-2d1de026c56c" providerId="ADAL" clId="{432B6114-E67D-487A-9D60-178CEA678367}" dt="2022-09-18T17:34:59.778" v="10"/>
          <ac:spMkLst>
            <pc:docMk/>
            <pc:sldMk cId="1389678354" sldId="355"/>
            <ac:spMk id="26" creationId="{052BEFF1-896C-45B1-B02C-96A6A1BC389A}"/>
          </ac:spMkLst>
        </pc:spChg>
        <pc:spChg chg="del">
          <ac:chgData name="Shez Coe" userId="33dce8b0-20b7-4564-ba3f-2d1de026c56c" providerId="ADAL" clId="{432B6114-E67D-487A-9D60-178CEA678367}" dt="2022-09-18T17:34:59.778" v="10"/>
          <ac:spMkLst>
            <pc:docMk/>
            <pc:sldMk cId="1389678354" sldId="355"/>
            <ac:spMk id="28" creationId="{BB237A14-61B1-4C00-A670-5D8D68A8668E}"/>
          </ac:spMkLst>
        </pc:spChg>
        <pc:spChg chg="del">
          <ac:chgData name="Shez Coe" userId="33dce8b0-20b7-4564-ba3f-2d1de026c56c" providerId="ADAL" clId="{432B6114-E67D-487A-9D60-178CEA678367}" dt="2022-09-18T17:34:59.778" v="10"/>
          <ac:spMkLst>
            <pc:docMk/>
            <pc:sldMk cId="1389678354" sldId="355"/>
            <ac:spMk id="30" creationId="{8598F259-6F54-47A3-8D13-1603D786A328}"/>
          </ac:spMkLst>
        </pc:spChg>
        <pc:spChg chg="del">
          <ac:chgData name="Shez Coe" userId="33dce8b0-20b7-4564-ba3f-2d1de026c56c" providerId="ADAL" clId="{432B6114-E67D-487A-9D60-178CEA678367}" dt="2022-09-18T17:34:59.778" v="10"/>
          <ac:spMkLst>
            <pc:docMk/>
            <pc:sldMk cId="1389678354" sldId="355"/>
            <ac:spMk id="32" creationId="{0BA768A8-4FED-4ED8-9E46-6BE72188ECD2}"/>
          </ac:spMkLst>
        </pc:spChg>
        <pc:spChg chg="add">
          <ac:chgData name="Shez Coe" userId="33dce8b0-20b7-4564-ba3f-2d1de026c56c" providerId="ADAL" clId="{432B6114-E67D-487A-9D60-178CEA678367}" dt="2022-09-18T17:35:27.510" v="12" actId="26606"/>
          <ac:spMkLst>
            <pc:docMk/>
            <pc:sldMk cId="1389678354" sldId="355"/>
            <ac:spMk id="34" creationId="{C137128D-E594-4905-9F76-E385F0831D60}"/>
          </ac:spMkLst>
        </pc:spChg>
        <pc:picChg chg="del">
          <ac:chgData name="Shez Coe" userId="33dce8b0-20b7-4564-ba3f-2d1de026c56c" providerId="ADAL" clId="{432B6114-E67D-487A-9D60-178CEA678367}" dt="2022-09-18T17:34:59.778" v="10"/>
          <ac:picMkLst>
            <pc:docMk/>
            <pc:sldMk cId="1389678354" sldId="355"/>
            <ac:picMk id="11" creationId="{91B28F63-CF00-448F-B141-FE33C33B1891}"/>
          </ac:picMkLst>
        </pc:picChg>
        <pc:picChg chg="add">
          <ac:chgData name="Shez Coe" userId="33dce8b0-20b7-4564-ba3f-2d1de026c56c" providerId="ADAL" clId="{432B6114-E67D-487A-9D60-178CEA678367}" dt="2022-09-18T17:35:27.510" v="12" actId="26606"/>
          <ac:picMkLst>
            <pc:docMk/>
            <pc:sldMk cId="1389678354" sldId="355"/>
            <ac:picMk id="12" creationId="{7C268552-D473-46ED-B1B8-422042C4DEF1}"/>
          </ac:picMkLst>
        </pc:picChg>
        <pc:picChg chg="del">
          <ac:chgData name="Shez Coe" userId="33dce8b0-20b7-4564-ba3f-2d1de026c56c" providerId="ADAL" clId="{432B6114-E67D-487A-9D60-178CEA678367}" dt="2022-09-18T17:34:59.778" v="10"/>
          <ac:picMkLst>
            <pc:docMk/>
            <pc:sldMk cId="1389678354" sldId="355"/>
            <ac:picMk id="13" creationId="{2AE609E2-8522-44E4-9077-980E5BCF3E14}"/>
          </ac:picMkLst>
        </pc:picChg>
        <pc:picChg chg="add">
          <ac:chgData name="Shez Coe" userId="33dce8b0-20b7-4564-ba3f-2d1de026c56c" providerId="ADAL" clId="{432B6114-E67D-487A-9D60-178CEA678367}" dt="2022-09-18T17:35:27.510" v="12" actId="26606"/>
          <ac:picMkLst>
            <pc:docMk/>
            <pc:sldMk cId="1389678354" sldId="355"/>
            <ac:picMk id="15" creationId="{B9238B3E-24AA-439A-B527-6C5DF6D72145}"/>
          </ac:picMkLst>
        </pc:picChg>
        <pc:picChg chg="add">
          <ac:chgData name="Shez Coe" userId="33dce8b0-20b7-4564-ba3f-2d1de026c56c" providerId="ADAL" clId="{432B6114-E67D-487A-9D60-178CEA678367}" dt="2022-09-18T17:35:27.510" v="12" actId="26606"/>
          <ac:picMkLst>
            <pc:docMk/>
            <pc:sldMk cId="1389678354" sldId="355"/>
            <ac:picMk id="16" creationId="{41B68C77-138E-4BF7-A276-BD0C78A4219F}"/>
          </ac:picMkLst>
        </pc:picChg>
        <pc:picChg chg="add">
          <ac:chgData name="Shez Coe" userId="33dce8b0-20b7-4564-ba3f-2d1de026c56c" providerId="ADAL" clId="{432B6114-E67D-487A-9D60-178CEA678367}" dt="2022-09-18T17:35:27.510" v="12" actId="26606"/>
          <ac:picMkLst>
            <pc:docMk/>
            <pc:sldMk cId="1389678354" sldId="355"/>
            <ac:picMk id="17" creationId="{69F01145-BEA3-4CBF-AA21-10077B948CA8}"/>
          </ac:picMkLst>
        </pc:picChg>
        <pc:picChg chg="del">
          <ac:chgData name="Shez Coe" userId="33dce8b0-20b7-4564-ba3f-2d1de026c56c" providerId="ADAL" clId="{432B6114-E67D-487A-9D60-178CEA678367}" dt="2022-09-18T17:34:59.778" v="10"/>
          <ac:picMkLst>
            <pc:docMk/>
            <pc:sldMk cId="1389678354" sldId="355"/>
            <ac:picMk id="20" creationId="{8949AD42-25FD-4C3D-9EEE-B7FEC5809988}"/>
          </ac:picMkLst>
        </pc:picChg>
        <pc:picChg chg="del">
          <ac:chgData name="Shez Coe" userId="33dce8b0-20b7-4564-ba3f-2d1de026c56c" providerId="ADAL" clId="{432B6114-E67D-487A-9D60-178CEA678367}" dt="2022-09-18T17:34:59.778" v="10"/>
          <ac:picMkLst>
            <pc:docMk/>
            <pc:sldMk cId="1389678354" sldId="355"/>
            <ac:picMk id="22" creationId="{6AC7D913-60B7-4603-881B-831DA5D3A940}"/>
          </ac:picMkLst>
        </pc:picChg>
        <pc:picChg chg="add del">
          <ac:chgData name="Shez Coe" userId="33dce8b0-20b7-4564-ba3f-2d1de026c56c" providerId="ADAL" clId="{432B6114-E67D-487A-9D60-178CEA678367}" dt="2022-09-18T17:35:35.419" v="13" actId="478"/>
          <ac:picMkLst>
            <pc:docMk/>
            <pc:sldMk cId="1389678354" sldId="355"/>
            <ac:picMk id="27" creationId="{606DE903-3F5C-6679-0D98-CCF3F765216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9C3F96-F102-43A1-BCE7-4CF090455EDE}"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D06BB9B-043D-44A3-9AB4-C39BF5A943E0}">
      <dgm:prSet/>
      <dgm:spPr/>
      <dgm:t>
        <a:bodyPr/>
        <a:lstStyle/>
        <a:p>
          <a:r>
            <a:rPr lang="en-GB" dirty="0"/>
            <a:t>Completing tasks set be teachers only forms a small part of a successful student's private study.  </a:t>
          </a:r>
          <a:endParaRPr lang="en-US" dirty="0"/>
        </a:p>
      </dgm:t>
    </dgm:pt>
    <dgm:pt modelId="{96E41A4D-A6B5-4A32-826F-B7EC60CBE4FE}" type="parTrans" cxnId="{658093CA-F0E0-4270-97DD-86218EDD9D7C}">
      <dgm:prSet/>
      <dgm:spPr/>
      <dgm:t>
        <a:bodyPr/>
        <a:lstStyle/>
        <a:p>
          <a:endParaRPr lang="en-US"/>
        </a:p>
      </dgm:t>
    </dgm:pt>
    <dgm:pt modelId="{9A546CDB-692C-4EC8-AD42-956496FC3C8C}" type="sibTrans" cxnId="{658093CA-F0E0-4270-97DD-86218EDD9D7C}">
      <dgm:prSet/>
      <dgm:spPr/>
      <dgm:t>
        <a:bodyPr/>
        <a:lstStyle/>
        <a:p>
          <a:endParaRPr lang="en-US"/>
        </a:p>
      </dgm:t>
    </dgm:pt>
    <dgm:pt modelId="{E3C57868-D0CF-46D8-8A13-42471B437343}">
      <dgm:prSet/>
      <dgm:spPr/>
      <dgm:t>
        <a:bodyPr/>
        <a:lstStyle/>
        <a:p>
          <a:r>
            <a:rPr lang="en-GB"/>
            <a:t>Private study is more about setting yourself work.</a:t>
          </a:r>
          <a:endParaRPr lang="en-US"/>
        </a:p>
      </dgm:t>
    </dgm:pt>
    <dgm:pt modelId="{4B43C454-C660-4596-BEEA-8AB7E721E395}" type="parTrans" cxnId="{1FF1DD2D-5EA9-40D8-82E2-EF726C76A640}">
      <dgm:prSet/>
      <dgm:spPr/>
      <dgm:t>
        <a:bodyPr/>
        <a:lstStyle/>
        <a:p>
          <a:endParaRPr lang="en-US"/>
        </a:p>
      </dgm:t>
    </dgm:pt>
    <dgm:pt modelId="{54597440-49DE-4BD9-AC3D-3C6C1650FB34}" type="sibTrans" cxnId="{1FF1DD2D-5EA9-40D8-82E2-EF726C76A640}">
      <dgm:prSet/>
      <dgm:spPr/>
      <dgm:t>
        <a:bodyPr/>
        <a:lstStyle/>
        <a:p>
          <a:endParaRPr lang="en-US"/>
        </a:p>
      </dgm:t>
    </dgm:pt>
    <dgm:pt modelId="{3607EAA0-2AEF-4121-883B-11D2852A9C55}" type="pres">
      <dgm:prSet presAssocID="{529C3F96-F102-43A1-BCE7-4CF090455EDE}" presName="linear" presStyleCnt="0">
        <dgm:presLayoutVars>
          <dgm:animLvl val="lvl"/>
          <dgm:resizeHandles val="exact"/>
        </dgm:presLayoutVars>
      </dgm:prSet>
      <dgm:spPr/>
    </dgm:pt>
    <dgm:pt modelId="{21BAB4D9-63AA-4953-A68D-46D1DBAA5451}" type="pres">
      <dgm:prSet presAssocID="{DD06BB9B-043D-44A3-9AB4-C39BF5A943E0}" presName="parentText" presStyleLbl="node1" presStyleIdx="0" presStyleCnt="2">
        <dgm:presLayoutVars>
          <dgm:chMax val="0"/>
          <dgm:bulletEnabled val="1"/>
        </dgm:presLayoutVars>
      </dgm:prSet>
      <dgm:spPr/>
    </dgm:pt>
    <dgm:pt modelId="{A548F2F2-C8A4-4AB5-9517-4FBDA2D1B3A0}" type="pres">
      <dgm:prSet presAssocID="{9A546CDB-692C-4EC8-AD42-956496FC3C8C}" presName="spacer" presStyleCnt="0"/>
      <dgm:spPr/>
    </dgm:pt>
    <dgm:pt modelId="{B4CB933F-0B0C-41CB-A2B1-93A1B19E0B08}" type="pres">
      <dgm:prSet presAssocID="{E3C57868-D0CF-46D8-8A13-42471B437343}" presName="parentText" presStyleLbl="node1" presStyleIdx="1" presStyleCnt="2">
        <dgm:presLayoutVars>
          <dgm:chMax val="0"/>
          <dgm:bulletEnabled val="1"/>
        </dgm:presLayoutVars>
      </dgm:prSet>
      <dgm:spPr/>
    </dgm:pt>
  </dgm:ptLst>
  <dgm:cxnLst>
    <dgm:cxn modelId="{F949B320-9AFD-4E50-9598-7E48056C99A6}" type="presOf" srcId="{DD06BB9B-043D-44A3-9AB4-C39BF5A943E0}" destId="{21BAB4D9-63AA-4953-A68D-46D1DBAA5451}" srcOrd="0" destOrd="0" presId="urn:microsoft.com/office/officeart/2005/8/layout/vList2"/>
    <dgm:cxn modelId="{1FF1DD2D-5EA9-40D8-82E2-EF726C76A640}" srcId="{529C3F96-F102-43A1-BCE7-4CF090455EDE}" destId="{E3C57868-D0CF-46D8-8A13-42471B437343}" srcOrd="1" destOrd="0" parTransId="{4B43C454-C660-4596-BEEA-8AB7E721E395}" sibTransId="{54597440-49DE-4BD9-AC3D-3C6C1650FB34}"/>
    <dgm:cxn modelId="{50A00AC8-5CDD-414F-A4B2-A5F0534C222D}" type="presOf" srcId="{529C3F96-F102-43A1-BCE7-4CF090455EDE}" destId="{3607EAA0-2AEF-4121-883B-11D2852A9C55}" srcOrd="0" destOrd="0" presId="urn:microsoft.com/office/officeart/2005/8/layout/vList2"/>
    <dgm:cxn modelId="{658093CA-F0E0-4270-97DD-86218EDD9D7C}" srcId="{529C3F96-F102-43A1-BCE7-4CF090455EDE}" destId="{DD06BB9B-043D-44A3-9AB4-C39BF5A943E0}" srcOrd="0" destOrd="0" parTransId="{96E41A4D-A6B5-4A32-826F-B7EC60CBE4FE}" sibTransId="{9A546CDB-692C-4EC8-AD42-956496FC3C8C}"/>
    <dgm:cxn modelId="{E7AC2DDC-D120-42CF-AFB8-0CAE75781703}" type="presOf" srcId="{E3C57868-D0CF-46D8-8A13-42471B437343}" destId="{B4CB933F-0B0C-41CB-A2B1-93A1B19E0B08}" srcOrd="0" destOrd="0" presId="urn:microsoft.com/office/officeart/2005/8/layout/vList2"/>
    <dgm:cxn modelId="{CBBB6C87-7AA5-455B-ACA8-8EA280F80836}" type="presParOf" srcId="{3607EAA0-2AEF-4121-883B-11D2852A9C55}" destId="{21BAB4D9-63AA-4953-A68D-46D1DBAA5451}" srcOrd="0" destOrd="0" presId="urn:microsoft.com/office/officeart/2005/8/layout/vList2"/>
    <dgm:cxn modelId="{EDB3A365-4EB5-4A9E-9541-E12066FB6335}" type="presParOf" srcId="{3607EAA0-2AEF-4121-883B-11D2852A9C55}" destId="{A548F2F2-C8A4-4AB5-9517-4FBDA2D1B3A0}" srcOrd="1" destOrd="0" presId="urn:microsoft.com/office/officeart/2005/8/layout/vList2"/>
    <dgm:cxn modelId="{80EAB42C-6053-4C84-9B3E-87A62A554C2A}" type="presParOf" srcId="{3607EAA0-2AEF-4121-883B-11D2852A9C55}" destId="{B4CB933F-0B0C-41CB-A2B1-93A1B19E0B0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AB4D9-63AA-4953-A68D-46D1DBAA5451}">
      <dsp:nvSpPr>
        <dsp:cNvPr id="0" name=""/>
        <dsp:cNvSpPr/>
      </dsp:nvSpPr>
      <dsp:spPr>
        <a:xfrm>
          <a:off x="0" y="174509"/>
          <a:ext cx="4872038" cy="206973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dirty="0"/>
            <a:t>Completing tasks set be teachers only forms a small part of a successful student's private study.  </a:t>
          </a:r>
          <a:endParaRPr lang="en-US" sz="2900" kern="1200" dirty="0"/>
        </a:p>
      </dsp:txBody>
      <dsp:txXfrm>
        <a:off x="101036" y="275545"/>
        <a:ext cx="4669966" cy="1867658"/>
      </dsp:txXfrm>
    </dsp:sp>
    <dsp:sp modelId="{B4CB933F-0B0C-41CB-A2B1-93A1B19E0B08}">
      <dsp:nvSpPr>
        <dsp:cNvPr id="0" name=""/>
        <dsp:cNvSpPr/>
      </dsp:nvSpPr>
      <dsp:spPr>
        <a:xfrm>
          <a:off x="0" y="2327760"/>
          <a:ext cx="4872038" cy="206973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Private study is more about setting yourself work.</a:t>
          </a:r>
          <a:endParaRPr lang="en-US" sz="2900" kern="1200"/>
        </a:p>
      </dsp:txBody>
      <dsp:txXfrm>
        <a:off x="101036" y="2428796"/>
        <a:ext cx="4669966" cy="18676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7CA958-B154-45DF-96FB-D9C8290C902C}" type="datetimeFigureOut">
              <a:rPr lang="en-GB" smtClean="0"/>
              <a:t>18/09/2022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393B07-DD8F-4EAE-BC67-8CFB1ACD7238}" type="slidenum">
              <a:rPr lang="en-GB" smtClean="0"/>
              <a:t>‹#›</a:t>
            </a:fld>
            <a:endParaRPr lang="en-GB"/>
          </a:p>
        </p:txBody>
      </p:sp>
    </p:spTree>
    <p:extLst>
      <p:ext uri="{BB962C8B-B14F-4D97-AF65-F5344CB8AC3E}">
        <p14:creationId xmlns:p14="http://schemas.microsoft.com/office/powerpoint/2010/main" val="2247940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393B07-DD8F-4EAE-BC67-8CFB1ACD7238}" type="slidenum">
              <a:rPr lang="en-GB" smtClean="0"/>
              <a:t>1</a:t>
            </a:fld>
            <a:endParaRPr lang="en-GB"/>
          </a:p>
        </p:txBody>
      </p:sp>
    </p:spTree>
    <p:extLst>
      <p:ext uri="{BB962C8B-B14F-4D97-AF65-F5344CB8AC3E}">
        <p14:creationId xmlns:p14="http://schemas.microsoft.com/office/powerpoint/2010/main" val="4064453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3</a:t>
            </a:fld>
            <a:endParaRPr lang="en-GB"/>
          </a:p>
        </p:txBody>
      </p:sp>
    </p:spTree>
    <p:extLst>
      <p:ext uri="{BB962C8B-B14F-4D97-AF65-F5344CB8AC3E}">
        <p14:creationId xmlns:p14="http://schemas.microsoft.com/office/powerpoint/2010/main" val="21330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952790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453798-134A-4644-9BE9-7676AD0293F7}" type="datetimeFigureOut">
              <a:rPr lang="en-GB" smtClean="0"/>
              <a:t>18/09/2022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239787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803982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82768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51812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776366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4156144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452133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373462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86549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006760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453798-134A-4644-9BE9-7676AD0293F7}" type="datetimeFigureOut">
              <a:rPr lang="en-GB" smtClean="0"/>
              <a:t>18/09/2022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251829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453798-134A-4644-9BE9-7676AD0293F7}" type="datetimeFigureOut">
              <a:rPr lang="en-GB" smtClean="0"/>
              <a:t>18/09/2022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89699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94579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253997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482766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453798-134A-4644-9BE9-7676AD0293F7}" type="datetimeFigureOut">
              <a:rPr lang="en-GB" smtClean="0"/>
              <a:t>18/09/2022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351889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2453798-134A-4644-9BE9-7676AD0293F7}" type="datetimeFigureOut">
              <a:rPr lang="en-GB" smtClean="0"/>
              <a:t>18/09/2022</a:t>
            </a:fld>
            <a:endParaRPr lang="en-GB"/>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36F9B959-A533-4307-A88B-843A8946E5DE}" type="slidenum">
              <a:rPr lang="en-GB" smtClean="0"/>
              <a:t>‹#›</a:t>
            </a:fld>
            <a:endParaRPr lang="en-GB"/>
          </a:p>
        </p:txBody>
      </p:sp>
      <p:pic>
        <p:nvPicPr>
          <p:cNvPr id="13" name="Picture 2">
            <a:extLst>
              <a:ext uri="{FF2B5EF4-FFF2-40B4-BE49-F238E27FC236}">
                <a16:creationId xmlns:a16="http://schemas.microsoft.com/office/drawing/2014/main" id="{78B49F6D-6A49-4A05-9DBD-EA43A7C0A7AF}"/>
              </a:ext>
            </a:extLst>
          </p:cNvPr>
          <p:cNvPicPr>
            <a:picLocks noChangeAspect="1" noChangeArrowheads="1"/>
          </p:cNvPicPr>
          <p:nvPr userDrawn="1"/>
        </p:nvPicPr>
        <p:blipFill>
          <a:blip r:embed="rId19">
            <a:extLst>
              <a:ext uri="{BEBA8EAE-BF5A-486C-A8C5-ECC9F3942E4B}">
                <a14:imgProps xmlns:a14="http://schemas.microsoft.com/office/drawing/2010/main">
                  <a14:imgLayer r:embed="rId20">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43608" y="0"/>
            <a:ext cx="7101407" cy="7101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8932236"/>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KwIiJjIbdAhWS6aQKHQieAMEQjRx6BAgBEAU&amp;url=http://www.vespa.com/uk_EN&amp;psig=AOvVaw2GIXDqxsalR8B7cAGWETfg&amp;ust=1535214010562510" TargetMode="Externa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www.netsixthform.co.uk/resources/browse?category%5b%5d=135&amp;free=0"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9"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21"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23"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5"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27"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4" name="Freeform: Shape 23">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id="{8638EECA-E21F-4888-AF23-28AB60DABF02}"/>
              </a:ext>
            </a:extLst>
          </p:cNvPr>
          <p:cNvSpPr>
            <a:spLocks noGrp="1"/>
          </p:cNvSpPr>
          <p:nvPr>
            <p:ph type="body" idx="1"/>
          </p:nvPr>
        </p:nvSpPr>
        <p:spPr>
          <a:xfrm>
            <a:off x="866216" y="4777380"/>
            <a:ext cx="5231183" cy="861420"/>
          </a:xfrm>
        </p:spPr>
        <p:txBody>
          <a:bodyPr vert="horz" lIns="91440" tIns="45720" rIns="91440" bIns="45720" rtlCol="0" anchor="t">
            <a:normAutofit/>
          </a:bodyPr>
          <a:lstStyle/>
          <a:p>
            <a:pPr defTabSz="457200"/>
            <a:r>
              <a:rPr lang="en-US" b="0" i="0" kern="1200" cap="all" dirty="0">
                <a:solidFill>
                  <a:schemeClr val="tx1">
                    <a:lumMod val="85000"/>
                    <a:lumOff val="15000"/>
                  </a:schemeClr>
                </a:solidFill>
                <a:latin typeface="+mj-lt"/>
                <a:ea typeface="+mj-ea"/>
                <a:cs typeface="+mj-cs"/>
              </a:rPr>
              <a:t>How to be successful </a:t>
            </a:r>
            <a:r>
              <a:rPr lang="en-US" b="0" i="0" kern="1200" cap="all">
                <a:solidFill>
                  <a:schemeClr val="tx1">
                    <a:lumMod val="85000"/>
                    <a:lumOff val="15000"/>
                  </a:schemeClr>
                </a:solidFill>
                <a:latin typeface="+mj-lt"/>
                <a:ea typeface="+mj-ea"/>
                <a:cs typeface="+mj-cs"/>
              </a:rPr>
              <a:t>at A levels</a:t>
            </a:r>
            <a:endParaRPr lang="en-US" b="0" i="0" kern="1200" cap="all" dirty="0">
              <a:solidFill>
                <a:schemeClr val="tx1">
                  <a:lumMod val="85000"/>
                  <a:lumOff val="15000"/>
                </a:schemeClr>
              </a:solidFill>
              <a:latin typeface="+mj-lt"/>
              <a:ea typeface="+mj-ea"/>
              <a:cs typeface="+mj-cs"/>
            </a:endParaRPr>
          </a:p>
        </p:txBody>
      </p:sp>
      <p:sp>
        <p:nvSpPr>
          <p:cNvPr id="2" name="Title 1">
            <a:extLst>
              <a:ext uri="{FF2B5EF4-FFF2-40B4-BE49-F238E27FC236}">
                <a16:creationId xmlns:a16="http://schemas.microsoft.com/office/drawing/2014/main" id="{3EB9D03F-695A-4D0C-A3AB-CE4346C48D21}"/>
              </a:ext>
            </a:extLst>
          </p:cNvPr>
          <p:cNvSpPr>
            <a:spLocks noGrp="1"/>
          </p:cNvSpPr>
          <p:nvPr>
            <p:ph type="title"/>
          </p:nvPr>
        </p:nvSpPr>
        <p:spPr>
          <a:xfrm>
            <a:off x="866216" y="1447800"/>
            <a:ext cx="5231186" cy="3329581"/>
          </a:xfrm>
        </p:spPr>
        <p:txBody>
          <a:bodyPr vert="horz" lIns="91440" tIns="45720" rIns="91440" bIns="45720" rtlCol="0" anchor="b">
            <a:normAutofit/>
          </a:bodyPr>
          <a:lstStyle/>
          <a:p>
            <a:pPr defTabSz="457200">
              <a:lnSpc>
                <a:spcPct val="90000"/>
              </a:lnSpc>
            </a:pPr>
            <a:r>
              <a:rPr lang="en-US" sz="7200" b="0" i="0" kern="1200" dirty="0">
                <a:solidFill>
                  <a:schemeClr val="tx2"/>
                </a:solidFill>
                <a:latin typeface="+mj-lt"/>
                <a:ea typeface="+mj-ea"/>
                <a:cs typeface="+mj-cs"/>
              </a:rPr>
              <a:t>The A-Level Mindset</a:t>
            </a:r>
          </a:p>
        </p:txBody>
      </p:sp>
      <p:sp>
        <p:nvSpPr>
          <p:cNvPr id="26" name="Rectangle 25">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ustDataLst>
      <p:tags r:id="rId1"/>
    </p:custDataLst>
    <p:extLst>
      <p:ext uri="{BB962C8B-B14F-4D97-AF65-F5344CB8AC3E}">
        <p14:creationId xmlns:p14="http://schemas.microsoft.com/office/powerpoint/2010/main" val="360740806"/>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1C678-17E1-428A-A56F-47606B6C2DB3}"/>
              </a:ext>
            </a:extLst>
          </p:cNvPr>
          <p:cNvSpPr>
            <a:spLocks noGrp="1"/>
          </p:cNvSpPr>
          <p:nvPr>
            <p:ph type="title"/>
          </p:nvPr>
        </p:nvSpPr>
        <p:spPr>
          <a:xfrm>
            <a:off x="484710" y="452718"/>
            <a:ext cx="8229600" cy="1400530"/>
          </a:xfrm>
        </p:spPr>
        <p:txBody>
          <a:bodyPr>
            <a:normAutofit/>
          </a:bodyPr>
          <a:lstStyle/>
          <a:p>
            <a:r>
              <a:rPr lang="en-GB" dirty="0">
                <a:solidFill>
                  <a:srgbClr val="FFFF00"/>
                </a:solidFill>
              </a:rPr>
              <a:t>VESPA</a:t>
            </a:r>
            <a:r>
              <a:rPr lang="en-GB" dirty="0"/>
              <a:t> is the key to success at A Level</a:t>
            </a:r>
          </a:p>
        </p:txBody>
      </p:sp>
      <p:sp>
        <p:nvSpPr>
          <p:cNvPr id="3" name="Content Placeholder 2">
            <a:extLst>
              <a:ext uri="{FF2B5EF4-FFF2-40B4-BE49-F238E27FC236}">
                <a16:creationId xmlns:a16="http://schemas.microsoft.com/office/drawing/2014/main" id="{F21F2E11-EF67-4874-9BF8-9A62B9C92980}"/>
              </a:ext>
            </a:extLst>
          </p:cNvPr>
          <p:cNvSpPr>
            <a:spLocks noGrp="1"/>
          </p:cNvSpPr>
          <p:nvPr>
            <p:ph idx="1"/>
          </p:nvPr>
        </p:nvSpPr>
        <p:spPr>
          <a:xfrm>
            <a:off x="484710" y="2224663"/>
            <a:ext cx="8229600" cy="4525963"/>
          </a:xfrm>
        </p:spPr>
        <p:txBody>
          <a:bodyPr>
            <a:normAutofit/>
          </a:bodyPr>
          <a:lstStyle/>
          <a:p>
            <a:r>
              <a:rPr lang="en-GB" dirty="0"/>
              <a:t>Having a </a:t>
            </a:r>
            <a:r>
              <a:rPr lang="en-GB" dirty="0">
                <a:solidFill>
                  <a:srgbClr val="FFFF00"/>
                </a:solidFill>
              </a:rPr>
              <a:t>Vision</a:t>
            </a:r>
          </a:p>
          <a:p>
            <a:r>
              <a:rPr lang="en-GB" dirty="0"/>
              <a:t>Commitment to the </a:t>
            </a:r>
            <a:r>
              <a:rPr lang="en-GB" dirty="0">
                <a:solidFill>
                  <a:srgbClr val="FFFF00"/>
                </a:solidFill>
              </a:rPr>
              <a:t>Effort</a:t>
            </a:r>
          </a:p>
          <a:p>
            <a:r>
              <a:rPr lang="en-GB" dirty="0"/>
              <a:t>Having </a:t>
            </a:r>
            <a:r>
              <a:rPr lang="en-GB" dirty="0">
                <a:solidFill>
                  <a:srgbClr val="FFFF00"/>
                </a:solidFill>
              </a:rPr>
              <a:t>Systems</a:t>
            </a:r>
          </a:p>
          <a:p>
            <a:r>
              <a:rPr lang="en-GB" dirty="0">
                <a:solidFill>
                  <a:srgbClr val="FFFF00"/>
                </a:solidFill>
              </a:rPr>
              <a:t>Practice</a:t>
            </a:r>
          </a:p>
          <a:p>
            <a:r>
              <a:rPr lang="en-GB" dirty="0"/>
              <a:t>Positive Mental </a:t>
            </a:r>
            <a:r>
              <a:rPr lang="en-GB" dirty="0">
                <a:solidFill>
                  <a:srgbClr val="FFFF00"/>
                </a:solidFill>
              </a:rPr>
              <a:t>Attitude</a:t>
            </a:r>
          </a:p>
          <a:p>
            <a:endParaRPr lang="en-GB" dirty="0">
              <a:solidFill>
                <a:srgbClr val="FFFF00"/>
              </a:solidFill>
            </a:endParaRPr>
          </a:p>
          <a:p>
            <a:endParaRPr lang="en-GB" dirty="0">
              <a:solidFill>
                <a:srgbClr val="FFFF00"/>
              </a:solidFill>
            </a:endParaRPr>
          </a:p>
          <a:p>
            <a:pPr marL="0" indent="0" algn="ctr">
              <a:buNone/>
            </a:pPr>
            <a:r>
              <a:rPr lang="en-GB" dirty="0">
                <a:solidFill>
                  <a:srgbClr val="FFFF00"/>
                </a:solidFill>
              </a:rPr>
              <a:t>All of these can be practiced and learned and we will help and support you with this.</a:t>
            </a:r>
          </a:p>
        </p:txBody>
      </p:sp>
      <p:pic>
        <p:nvPicPr>
          <p:cNvPr id="4" name="Picture 2" descr="Image result for vespa">
            <a:hlinkClick r:id="rId3"/>
            <a:extLst>
              <a:ext uri="{FF2B5EF4-FFF2-40B4-BE49-F238E27FC236}">
                <a16:creationId xmlns:a16="http://schemas.microsoft.com/office/drawing/2014/main" id="{2617D2E3-531E-4604-8634-C6FEFBB420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2348880"/>
            <a:ext cx="3442742" cy="27511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6C5E8CF-D829-4182-8520-CF8F1F130107}"/>
              </a:ext>
            </a:extLst>
          </p:cNvPr>
          <p:cNvSpPr txBox="1"/>
          <p:nvPr/>
        </p:nvSpPr>
        <p:spPr>
          <a:xfrm rot="20420449">
            <a:off x="7640436" y="4226035"/>
            <a:ext cx="1170513" cy="523220"/>
          </a:xfrm>
          <a:prstGeom prst="rect">
            <a:avLst/>
          </a:prstGeom>
          <a:noFill/>
        </p:spPr>
        <p:txBody>
          <a:bodyPr wrap="none" rtlCol="0">
            <a:spAutoFit/>
          </a:bodyPr>
          <a:lstStyle/>
          <a:p>
            <a:r>
              <a:rPr lang="en-GB" sz="2800" dirty="0">
                <a:solidFill>
                  <a:schemeClr val="bg2">
                    <a:lumMod val="75000"/>
                  </a:schemeClr>
                </a:solidFill>
              </a:rPr>
              <a:t>Bishop</a:t>
            </a:r>
          </a:p>
        </p:txBody>
      </p:sp>
    </p:spTree>
    <p:custDataLst>
      <p:tags r:id="rId1"/>
    </p:custDataLst>
    <p:extLst>
      <p:ext uri="{BB962C8B-B14F-4D97-AF65-F5344CB8AC3E}">
        <p14:creationId xmlns:p14="http://schemas.microsoft.com/office/powerpoint/2010/main" val="1549940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628650" y="130572"/>
            <a:ext cx="7886700" cy="994172"/>
          </a:xfrm>
        </p:spPr>
        <p:txBody>
          <a:bodyPr>
            <a:noAutofit/>
          </a:bodyPr>
          <a:lstStyle/>
          <a:p>
            <a:pPr algn="l"/>
            <a:br>
              <a:rPr lang="en-GB" sz="3600" dirty="0"/>
            </a:br>
            <a:br>
              <a:rPr lang="en-GB" sz="3600" dirty="0"/>
            </a:br>
            <a:r>
              <a:rPr lang="en-GB" sz="3600" dirty="0"/>
              <a:t>Effort – how much hard work you do. Commitment to the Effort.</a:t>
            </a:r>
          </a:p>
        </p:txBody>
      </p:sp>
      <p:sp>
        <p:nvSpPr>
          <p:cNvPr id="6" name="Content Placeholder 2">
            <a:extLst>
              <a:ext uri="{FF2B5EF4-FFF2-40B4-BE49-F238E27FC236}">
                <a16:creationId xmlns:a16="http://schemas.microsoft.com/office/drawing/2014/main" id="{6285BBC4-99A6-429C-B1B7-AF4DFACB0D67}"/>
              </a:ext>
            </a:extLst>
          </p:cNvPr>
          <p:cNvSpPr txBox="1">
            <a:spLocks/>
          </p:cNvSpPr>
          <p:nvPr/>
        </p:nvSpPr>
        <p:spPr>
          <a:xfrm>
            <a:off x="755576" y="3356992"/>
            <a:ext cx="7886700" cy="1008112"/>
          </a:xfrm>
          <a:prstGeom prst="rect">
            <a:avLst/>
          </a:prstGeom>
        </p:spPr>
        <p:txBody>
          <a:bodyPr vert="horz" lIns="91440" tIns="45720" rIns="91440" bIns="45720" rtlCol="0">
            <a:noAutofit/>
          </a:bodyPr>
          <a:lst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endParaRPr lang="en-GB" sz="3600" dirty="0"/>
          </a:p>
        </p:txBody>
      </p:sp>
    </p:spTree>
    <p:custDataLst>
      <p:tags r:id="rId1"/>
    </p:custDataLst>
    <p:extLst>
      <p:ext uri="{BB962C8B-B14F-4D97-AF65-F5344CB8AC3E}">
        <p14:creationId xmlns:p14="http://schemas.microsoft.com/office/powerpoint/2010/main" val="4005266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5E1911-0C2D-4D06-8B89-A7E13C14CC51}"/>
              </a:ext>
            </a:extLst>
          </p:cNvPr>
          <p:cNvSpPr>
            <a:spLocks noGrp="1"/>
          </p:cNvSpPr>
          <p:nvPr>
            <p:ph type="title"/>
          </p:nvPr>
        </p:nvSpPr>
        <p:spPr>
          <a:xfrm>
            <a:off x="482891" y="1447800"/>
            <a:ext cx="2331469" cy="4572000"/>
          </a:xfrm>
        </p:spPr>
        <p:txBody>
          <a:bodyPr anchor="ctr">
            <a:normAutofit/>
          </a:bodyPr>
          <a:lstStyle/>
          <a:p>
            <a:r>
              <a:rPr lang="en-GB" sz="2800" dirty="0">
                <a:solidFill>
                  <a:srgbClr val="F2F2F2"/>
                </a:solidFill>
              </a:rPr>
              <a:t>Remember - You need to be proactive not reactive!</a:t>
            </a:r>
          </a:p>
        </p:txBody>
      </p:sp>
      <p:sp>
        <p:nvSpPr>
          <p:cNvPr id="12" name="Freeform: Shape 11">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20982" y="0"/>
            <a:ext cx="6023018"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610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6" name="Rectangle 15">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66A1D6B9-5FBC-473A-B205-BB61109EC318}"/>
              </a:ext>
            </a:extLst>
          </p:cNvPr>
          <p:cNvGraphicFramePr>
            <a:graphicFrameLocks noGrp="1"/>
          </p:cNvGraphicFramePr>
          <p:nvPr>
            <p:ph idx="1"/>
            <p:extLst>
              <p:ext uri="{D42A27DB-BD31-4B8C-83A1-F6EECF244321}">
                <p14:modId xmlns:p14="http://schemas.microsoft.com/office/powerpoint/2010/main" val="1083171258"/>
              </p:ext>
            </p:extLst>
          </p:nvPr>
        </p:nvGraphicFramePr>
        <p:xfrm>
          <a:off x="3786187" y="1447800"/>
          <a:ext cx="487203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81537936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2" name="Picture 17">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4" name="Oval 19">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 name="Picture 21">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17" name="Picture 23">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9" name="Rectangle 25">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61515115-95FB-41E0-86F3-8744438C0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31">
            <a:extLst>
              <a:ext uri="{FF2B5EF4-FFF2-40B4-BE49-F238E27FC236}">
                <a16:creationId xmlns:a16="http://schemas.microsoft.com/office/drawing/2014/main" id="{8222A33F-BE2D-4D69-92A0-5DF8B17BA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73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rgbClr val="FFFFFF"/>
              </a:solidFill>
            </a:endParaRPr>
          </a:p>
        </p:txBody>
      </p:sp>
      <p:sp useBgFill="1">
        <p:nvSpPr>
          <p:cNvPr id="25" name="Freeform: Shape 31">
            <a:extLst>
              <a:ext uri="{FF2B5EF4-FFF2-40B4-BE49-F238E27FC236}">
                <a16:creationId xmlns:a16="http://schemas.microsoft.com/office/drawing/2014/main" id="{CE1C74D0-9609-468A-9597-5D87C8A42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641798" y="1355484"/>
            <a:ext cx="6858001" cy="4147033"/>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34" name="Rectangle 33">
            <a:extLst>
              <a:ext uri="{FF2B5EF4-FFF2-40B4-BE49-F238E27FC236}">
                <a16:creationId xmlns:a16="http://schemas.microsoft.com/office/drawing/2014/main" id="{C137128D-E594-4905-9F76-E385F0831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TextBox 2">
            <a:extLst>
              <a:ext uri="{FF2B5EF4-FFF2-40B4-BE49-F238E27FC236}">
                <a16:creationId xmlns:a16="http://schemas.microsoft.com/office/drawing/2014/main" id="{25B26A2A-B7F1-43D5-B14E-B1570AF53FB2}"/>
              </a:ext>
            </a:extLst>
          </p:cNvPr>
          <p:cNvSpPr txBox="1"/>
          <p:nvPr/>
        </p:nvSpPr>
        <p:spPr>
          <a:xfrm>
            <a:off x="486698" y="2438400"/>
            <a:ext cx="4212162" cy="378541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pPr>
            <a:r>
              <a:rPr lang="en-US" sz="4400" dirty="0">
                <a:solidFill>
                  <a:srgbClr val="FFFFFF"/>
                </a:solidFill>
                <a:latin typeface="+mj-lt"/>
                <a:ea typeface="+mj-ea"/>
                <a:cs typeface="+mj-cs"/>
                <a:hlinkClick r:id="rId6"/>
              </a:rPr>
              <a:t>Resources Search Results | Net Sixth Form</a:t>
            </a:r>
            <a:endParaRPr lang="en-US" sz="4400" dirty="0">
              <a:solidFill>
                <a:srgbClr val="FFFFFF"/>
              </a:solidFill>
              <a:latin typeface="+mj-lt"/>
              <a:ea typeface="+mj-ea"/>
              <a:cs typeface="+mj-cs"/>
            </a:endParaRPr>
          </a:p>
          <a:p>
            <a:pPr indent="-228600">
              <a:spcBef>
                <a:spcPts val="1000"/>
              </a:spcBef>
              <a:buClr>
                <a:schemeClr val="bg2">
                  <a:lumMod val="40000"/>
                  <a:lumOff val="60000"/>
                </a:schemeClr>
              </a:buClr>
              <a:buSzPct val="80000"/>
              <a:buFont typeface="Wingdings 3" charset="2"/>
              <a:buChar char=""/>
            </a:pPr>
            <a:endParaRPr lang="en-US" dirty="0">
              <a:solidFill>
                <a:srgbClr val="FFFFFF"/>
              </a:solidFill>
              <a:latin typeface="+mj-lt"/>
              <a:ea typeface="+mj-ea"/>
              <a:cs typeface="+mj-cs"/>
            </a:endParaRPr>
          </a:p>
          <a:p>
            <a:pPr indent="-228600">
              <a:spcBef>
                <a:spcPts val="1000"/>
              </a:spcBef>
              <a:buClr>
                <a:schemeClr val="bg2">
                  <a:lumMod val="40000"/>
                  <a:lumOff val="60000"/>
                </a:schemeClr>
              </a:buClr>
              <a:buSzPct val="80000"/>
              <a:buFont typeface="Wingdings 3" charset="2"/>
              <a:buChar char=""/>
            </a:pPr>
            <a:endParaRPr lang="en-US" dirty="0">
              <a:solidFill>
                <a:srgbClr val="FFFFFF"/>
              </a:solidFill>
              <a:latin typeface="+mj-lt"/>
              <a:ea typeface="+mj-ea"/>
              <a:cs typeface="+mj-cs"/>
            </a:endParaRPr>
          </a:p>
          <a:p>
            <a:pPr indent="-228600">
              <a:spcBef>
                <a:spcPts val="1000"/>
              </a:spcBef>
              <a:buClr>
                <a:schemeClr val="bg2">
                  <a:lumMod val="40000"/>
                  <a:lumOff val="60000"/>
                </a:schemeClr>
              </a:buClr>
              <a:buSzPct val="80000"/>
              <a:buFont typeface="Wingdings 3" charset="2"/>
              <a:buChar char=""/>
            </a:pPr>
            <a:endParaRPr lang="en-US" dirty="0">
              <a:solidFill>
                <a:srgbClr val="FFFFFF"/>
              </a:solidFill>
              <a:latin typeface="+mj-lt"/>
              <a:ea typeface="+mj-ea"/>
              <a:cs typeface="+mj-cs"/>
            </a:endParaRPr>
          </a:p>
        </p:txBody>
      </p:sp>
      <p:sp>
        <p:nvSpPr>
          <p:cNvPr id="9" name="TextBox 8">
            <a:extLst>
              <a:ext uri="{FF2B5EF4-FFF2-40B4-BE49-F238E27FC236}">
                <a16:creationId xmlns:a16="http://schemas.microsoft.com/office/drawing/2014/main" id="{ED4257AA-F40D-42F1-9B0B-D67A5E464A23}"/>
              </a:ext>
            </a:extLst>
          </p:cNvPr>
          <p:cNvSpPr txBox="1"/>
          <p:nvPr/>
        </p:nvSpPr>
        <p:spPr>
          <a:xfrm>
            <a:off x="5590299" y="2221472"/>
            <a:ext cx="3230173" cy="1077218"/>
          </a:xfrm>
          <a:prstGeom prst="rect">
            <a:avLst/>
          </a:prstGeom>
          <a:noFill/>
        </p:spPr>
        <p:txBody>
          <a:bodyPr wrap="square" rtlCol="0">
            <a:spAutoFit/>
          </a:bodyPr>
          <a:lstStyle/>
          <a:p>
            <a:pPr>
              <a:spcAft>
                <a:spcPts val="600"/>
              </a:spcAft>
            </a:pPr>
            <a:r>
              <a:rPr lang="en-US" dirty="0"/>
              <a:t>BSS28 Year 12 Videos – </a:t>
            </a:r>
          </a:p>
          <a:p>
            <a:pPr>
              <a:spcAft>
                <a:spcPts val="600"/>
              </a:spcAft>
            </a:pPr>
            <a:r>
              <a:rPr lang="en-US" dirty="0"/>
              <a:t>Habit Changers</a:t>
            </a:r>
          </a:p>
          <a:p>
            <a:pPr>
              <a:spcAft>
                <a:spcPts val="600"/>
              </a:spcAft>
            </a:pPr>
            <a:endParaRPr lang="en-US" dirty="0"/>
          </a:p>
        </p:txBody>
      </p:sp>
    </p:spTree>
    <p:extLst>
      <p:ext uri="{BB962C8B-B14F-4D97-AF65-F5344CB8AC3E}">
        <p14:creationId xmlns:p14="http://schemas.microsoft.com/office/powerpoint/2010/main" val="138967835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FBAAB74A-1620-4B88-A6D6-7AE83420F17C}"/>
              </a:ext>
            </a:extLst>
          </p:cNvPr>
          <p:cNvSpPr>
            <a:spLocks noGrp="1"/>
          </p:cNvSpPr>
          <p:nvPr>
            <p:ph type="title"/>
          </p:nvPr>
        </p:nvSpPr>
        <p:spPr>
          <a:xfrm>
            <a:off x="827484" y="452718"/>
            <a:ext cx="6710641" cy="1400530"/>
          </a:xfrm>
        </p:spPr>
        <p:txBody>
          <a:bodyPr anchor="ctr">
            <a:normAutofit/>
          </a:bodyPr>
          <a:lstStyle/>
          <a:p>
            <a:r>
              <a:rPr lang="en-GB">
                <a:solidFill>
                  <a:srgbClr val="FFFFFF"/>
                </a:solidFill>
              </a:rPr>
              <a:t>Planning your Effort</a:t>
            </a:r>
          </a:p>
        </p:txBody>
      </p:sp>
      <p:sp>
        <p:nvSpPr>
          <p:cNvPr id="3" name="Content Placeholder 2">
            <a:extLst>
              <a:ext uri="{FF2B5EF4-FFF2-40B4-BE49-F238E27FC236}">
                <a16:creationId xmlns:a16="http://schemas.microsoft.com/office/drawing/2014/main" id="{E928ACEE-5437-4E77-8A16-481ED8142D0F}"/>
              </a:ext>
            </a:extLst>
          </p:cNvPr>
          <p:cNvSpPr>
            <a:spLocks noGrp="1"/>
          </p:cNvSpPr>
          <p:nvPr>
            <p:ph idx="1"/>
          </p:nvPr>
        </p:nvSpPr>
        <p:spPr>
          <a:xfrm>
            <a:off x="323528" y="2415807"/>
            <a:ext cx="8640960" cy="3484879"/>
          </a:xfrm>
        </p:spPr>
        <p:txBody>
          <a:bodyPr>
            <a:noAutofit/>
          </a:bodyPr>
          <a:lstStyle/>
          <a:p>
            <a:pPr marL="0" indent="0">
              <a:lnSpc>
                <a:spcPct val="90000"/>
              </a:lnSpc>
              <a:buNone/>
            </a:pPr>
            <a:r>
              <a:rPr lang="en-GB" sz="1800" dirty="0"/>
              <a:t>Use the handout or electronic copy that has been sent to you to fill in the following:</a:t>
            </a:r>
          </a:p>
          <a:p>
            <a:pPr>
              <a:lnSpc>
                <a:spcPct val="90000"/>
              </a:lnSpc>
            </a:pPr>
            <a:endParaRPr lang="en-GB" sz="1800" dirty="0"/>
          </a:p>
          <a:p>
            <a:pPr>
              <a:lnSpc>
                <a:spcPct val="90000"/>
              </a:lnSpc>
            </a:pPr>
            <a:r>
              <a:rPr lang="en-GB" sz="1800" dirty="0"/>
              <a:t>School day - timetabled lessons, assemblies, driving lesson and any other commitments.</a:t>
            </a:r>
          </a:p>
          <a:p>
            <a:pPr>
              <a:lnSpc>
                <a:spcPct val="90000"/>
              </a:lnSpc>
            </a:pPr>
            <a:r>
              <a:rPr lang="en-GB" sz="1800" dirty="0"/>
              <a:t>Evenings – what regular commitments do you have?</a:t>
            </a:r>
          </a:p>
          <a:p>
            <a:pPr>
              <a:lnSpc>
                <a:spcPct val="90000"/>
              </a:lnSpc>
            </a:pPr>
            <a:r>
              <a:rPr lang="en-GB" sz="1800" dirty="0"/>
              <a:t>Weekends – what regular commitments do you have?</a:t>
            </a:r>
          </a:p>
          <a:p>
            <a:pPr>
              <a:lnSpc>
                <a:spcPct val="90000"/>
              </a:lnSpc>
            </a:pPr>
            <a:endParaRPr lang="en-GB" sz="1800" dirty="0"/>
          </a:p>
          <a:p>
            <a:pPr marL="0" indent="0">
              <a:lnSpc>
                <a:spcPct val="90000"/>
              </a:lnSpc>
              <a:buNone/>
            </a:pPr>
            <a:r>
              <a:rPr lang="en-GB" sz="1800" dirty="0"/>
              <a:t>Even with all this on you should still have plenty of time to fit in the 15 hours of study a week you need to do.  You need to plan when you are doing it and make it a habit.  </a:t>
            </a:r>
          </a:p>
          <a:p>
            <a:pPr marL="0" indent="0">
              <a:lnSpc>
                <a:spcPct val="90000"/>
              </a:lnSpc>
              <a:buNone/>
            </a:pPr>
            <a:endParaRPr lang="en-GB" sz="1800" dirty="0"/>
          </a:p>
          <a:p>
            <a:pPr marL="0" indent="0">
              <a:lnSpc>
                <a:spcPct val="90000"/>
              </a:lnSpc>
              <a:buNone/>
            </a:pPr>
            <a:r>
              <a:rPr lang="en-GB" sz="1800" dirty="0"/>
              <a:t>Record that you have done it.</a:t>
            </a:r>
          </a:p>
          <a:p>
            <a:pPr marL="0" indent="0">
              <a:lnSpc>
                <a:spcPct val="90000"/>
              </a:lnSpc>
              <a:buNone/>
            </a:pPr>
            <a:endParaRPr lang="en-GB" sz="1800" dirty="0"/>
          </a:p>
          <a:p>
            <a:pPr marL="0" indent="0">
              <a:lnSpc>
                <a:spcPct val="90000"/>
              </a:lnSpc>
              <a:buNone/>
            </a:pPr>
            <a:endParaRPr lang="en-GB" sz="1800" dirty="0"/>
          </a:p>
        </p:txBody>
      </p:sp>
    </p:spTree>
    <p:custDataLst>
      <p:tags r:id="rId1"/>
    </p:custDataLst>
    <p:extLst>
      <p:ext uri="{BB962C8B-B14F-4D97-AF65-F5344CB8AC3E}">
        <p14:creationId xmlns:p14="http://schemas.microsoft.com/office/powerpoint/2010/main" val="61624064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882E2F3-2521-43D8-A846-8553A79E0F1A}"/>
              </a:ext>
            </a:extLst>
          </p:cNvPr>
          <p:cNvSpPr>
            <a:spLocks noGrp="1"/>
          </p:cNvSpPr>
          <p:nvPr>
            <p:ph type="title"/>
          </p:nvPr>
        </p:nvSpPr>
        <p:spPr/>
        <p:txBody>
          <a:bodyPr/>
          <a:lstStyle/>
          <a:p>
            <a:r>
              <a:rPr lang="en-US" dirty="0"/>
              <a:t>Plan your Private Study</a:t>
            </a:r>
          </a:p>
        </p:txBody>
      </p:sp>
      <p:pic>
        <p:nvPicPr>
          <p:cNvPr id="4" name="Picture 3">
            <a:extLst>
              <a:ext uri="{FF2B5EF4-FFF2-40B4-BE49-F238E27FC236}">
                <a16:creationId xmlns:a16="http://schemas.microsoft.com/office/drawing/2014/main" id="{F7ADB54B-8417-4080-A6E2-3BF45A00F81A}"/>
              </a:ext>
            </a:extLst>
          </p:cNvPr>
          <p:cNvPicPr>
            <a:picLocks noChangeAspect="1"/>
          </p:cNvPicPr>
          <p:nvPr/>
        </p:nvPicPr>
        <p:blipFill>
          <a:blip r:embed="rId3"/>
          <a:stretch>
            <a:fillRect/>
          </a:stretch>
        </p:blipFill>
        <p:spPr>
          <a:xfrm>
            <a:off x="853493" y="1381050"/>
            <a:ext cx="7437014" cy="5024242"/>
          </a:xfrm>
          <a:prstGeom prst="rect">
            <a:avLst/>
          </a:prstGeom>
          <a:noFill/>
        </p:spPr>
      </p:pic>
    </p:spTree>
    <p:custDataLst>
      <p:tags r:id="rId1"/>
    </p:custDataLst>
    <p:extLst>
      <p:ext uri="{BB962C8B-B14F-4D97-AF65-F5344CB8AC3E}">
        <p14:creationId xmlns:p14="http://schemas.microsoft.com/office/powerpoint/2010/main" val="26265768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271</Words>
  <Application>Microsoft Office PowerPoint</Application>
  <PresentationFormat>On-screen Show (4:3)</PresentationFormat>
  <Paragraphs>34</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Century Gothic</vt:lpstr>
      <vt:lpstr>Wingdings 3</vt:lpstr>
      <vt:lpstr>Ion</vt:lpstr>
      <vt:lpstr>The A-Level Mindset</vt:lpstr>
      <vt:lpstr>VESPA is the key to success at A Level</vt:lpstr>
      <vt:lpstr>  Effort – how much hard work you do. Commitment to the Effort.</vt:lpstr>
      <vt:lpstr>Remember - You need to be proactive not reactive!</vt:lpstr>
      <vt:lpstr>PowerPoint Presentation</vt:lpstr>
      <vt:lpstr>Planning your Effort</vt:lpstr>
      <vt:lpstr>Plan your Private Study</vt:lpstr>
    </vt:vector>
  </TitlesOfParts>
  <Company>Bishop Stopford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harwooda</dc:creator>
  <cp:lastModifiedBy>Shez Coe</cp:lastModifiedBy>
  <cp:revision>101</cp:revision>
  <dcterms:created xsi:type="dcterms:W3CDTF">2012-11-21T15:12:33Z</dcterms:created>
  <dcterms:modified xsi:type="dcterms:W3CDTF">2022-09-18T17:36:12Z</dcterms:modified>
</cp:coreProperties>
</file>