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264" r:id="rId6"/>
    <p:sldId id="259" r:id="rId7"/>
    <p:sldId id="260" r:id="rId8"/>
    <p:sldId id="261" r:id="rId9"/>
    <p:sldId id="266" r:id="rId10"/>
    <p:sldId id="262" r:id="rId11"/>
    <p:sldId id="267" r:id="rId12"/>
    <p:sldId id="263" r:id="rId13"/>
    <p:sldId id="258" r:id="rId14"/>
    <p:sldId id="265" r:id="rId15"/>
    <p:sldId id="268"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5823"/>
    <a:srgbClr val="FD86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2" d="100"/>
          <a:sy n="62" d="100"/>
        </p:scale>
        <p:origin x="792"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C37DA-0DE1-4548-A494-052B334A1784}" type="datetimeFigureOut">
              <a:rPr lang="en-GB" smtClean="0"/>
              <a:t>28/06/2022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21E36-E980-4DE8-BE05-67FE1A6E02C1}" type="slidenum">
              <a:rPr lang="en-GB" smtClean="0"/>
              <a:t>‹#›</a:t>
            </a:fld>
            <a:endParaRPr lang="en-GB"/>
          </a:p>
        </p:txBody>
      </p:sp>
    </p:spTree>
    <p:extLst>
      <p:ext uri="{BB962C8B-B14F-4D97-AF65-F5344CB8AC3E}">
        <p14:creationId xmlns:p14="http://schemas.microsoft.com/office/powerpoint/2010/main" val="408966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HYPERLINKS EMBEDDED</a:t>
            </a:r>
            <a:r>
              <a:rPr lang="en-GB" baseline="0" dirty="0"/>
              <a:t> IN THE PHOTOS</a:t>
            </a:r>
            <a:endParaRPr lang="en-GB" dirty="0"/>
          </a:p>
        </p:txBody>
      </p:sp>
      <p:sp>
        <p:nvSpPr>
          <p:cNvPr id="4" name="Slide Number Placeholder 3"/>
          <p:cNvSpPr>
            <a:spLocks noGrp="1"/>
          </p:cNvSpPr>
          <p:nvPr>
            <p:ph type="sldNum" sz="quarter" idx="10"/>
          </p:nvPr>
        </p:nvSpPr>
        <p:spPr/>
        <p:txBody>
          <a:bodyPr/>
          <a:lstStyle/>
          <a:p>
            <a:fld id="{C7421E36-E980-4DE8-BE05-67FE1A6E02C1}" type="slidenum">
              <a:rPr lang="en-GB" smtClean="0"/>
              <a:t>9</a:t>
            </a:fld>
            <a:endParaRPr lang="en-GB"/>
          </a:p>
        </p:txBody>
      </p:sp>
    </p:spTree>
    <p:extLst>
      <p:ext uri="{BB962C8B-B14F-4D97-AF65-F5344CB8AC3E}">
        <p14:creationId xmlns:p14="http://schemas.microsoft.com/office/powerpoint/2010/main" val="2937971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1BEF0D-F0BB-DE4B-95CE-6DB70DBA9567}" type="datetimeFigureOut">
              <a:rPr lang="en-US" smtClean="0"/>
              <a:pPr/>
              <a:t>6/28/2022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0923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01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953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847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6380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62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0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53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994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3" name="Rectangle 2"/>
          <p:cNvSpPr/>
          <p:nvPr userDrawn="1"/>
        </p:nvSpPr>
        <p:spPr>
          <a:xfrm>
            <a:off x="0" y="6255804"/>
            <a:ext cx="8885382" cy="646331"/>
          </a:xfrm>
          <a:prstGeom prst="rect">
            <a:avLst/>
          </a:prstGeom>
        </p:spPr>
        <p:txBody>
          <a:bodyPr wrap="square">
            <a:spAutoFit/>
          </a:bodyPr>
          <a:lstStyle/>
          <a:p>
            <a:r>
              <a:rPr lang="en-US" dirty="0" smtClean="0">
                <a:solidFill>
                  <a:schemeClr val="bg1"/>
                </a:solidFill>
              </a:rPr>
              <a:t>L.O. To gain knowledge of the Drama and Theatre course. </a:t>
            </a:r>
          </a:p>
          <a:p>
            <a:r>
              <a:rPr lang="en-US" dirty="0" smtClean="0">
                <a:solidFill>
                  <a:schemeClr val="bg1"/>
                </a:solidFill>
              </a:rPr>
              <a:t>To practically approach a scene from Accidental Death of an Anarchist</a:t>
            </a:r>
            <a:endParaRPr lang="en-US" dirty="0">
              <a:solidFill>
                <a:schemeClr val="bg1"/>
              </a:solidFill>
            </a:endParaRPr>
          </a:p>
        </p:txBody>
      </p:sp>
    </p:spTree>
    <p:extLst>
      <p:ext uri="{BB962C8B-B14F-4D97-AF65-F5344CB8AC3E}">
        <p14:creationId xmlns:p14="http://schemas.microsoft.com/office/powerpoint/2010/main" val="1743248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90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6" name="Footer Placeholder 5"/>
          <p:cNvSpPr>
            <a:spLocks noGrp="1"/>
          </p:cNvSpPr>
          <p:nvPr>
            <p:ph type="ftr" sz="quarter" idx="11"/>
          </p:nvPr>
        </p:nvSpPr>
        <p:spPr>
          <a:xfrm>
            <a:off x="113877" y="6006569"/>
            <a:ext cx="11760187" cy="1059579"/>
          </a:xfrm>
        </p:spPr>
        <p:txBody>
          <a:bodyPr/>
          <a:lstStyle>
            <a:lvl1pPr>
              <a:defRPr sz="2000">
                <a:solidFill>
                  <a:schemeClr val="bg1"/>
                </a:solidFill>
              </a:defRPr>
            </a:lvl1pPr>
          </a:lstStyle>
          <a:p>
            <a:r>
              <a:rPr lang="en-US" dirty="0" smtClean="0"/>
              <a:t>L.O. To gain knowledge of the Drama and Theatre course. </a:t>
            </a:r>
          </a:p>
          <a:p>
            <a:r>
              <a:rPr lang="en-US" dirty="0" smtClean="0"/>
              <a:t>To practically approach a scene from Accidental Death of an Anarchist</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919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258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Rectangle 5"/>
          <p:cNvSpPr/>
          <p:nvPr userDrawn="1"/>
        </p:nvSpPr>
        <p:spPr>
          <a:xfrm>
            <a:off x="87345" y="6255804"/>
            <a:ext cx="11938400" cy="646331"/>
          </a:xfrm>
          <a:prstGeom prst="rect">
            <a:avLst/>
          </a:prstGeom>
        </p:spPr>
        <p:txBody>
          <a:bodyPr wrap="square">
            <a:spAutoFit/>
          </a:bodyPr>
          <a:lstStyle/>
          <a:p>
            <a:r>
              <a:rPr lang="en-US" dirty="0" smtClean="0">
                <a:solidFill>
                  <a:schemeClr val="bg1"/>
                </a:solidFill>
              </a:rPr>
              <a:t>L.O. To gain knowledge of the Drama and Theatre course. </a:t>
            </a:r>
          </a:p>
          <a:p>
            <a:r>
              <a:rPr lang="en-US" dirty="0" smtClean="0">
                <a:solidFill>
                  <a:schemeClr val="bg1"/>
                </a:solidFill>
              </a:rPr>
              <a:t>To practically approach a scene from Accidental Death of an Anarchist</a:t>
            </a:r>
            <a:endParaRPr lang="en-US" dirty="0">
              <a:solidFill>
                <a:schemeClr val="bg1"/>
              </a:solidFill>
            </a:endParaRPr>
          </a:p>
        </p:txBody>
      </p:sp>
    </p:spTree>
    <p:extLst>
      <p:ext uri="{BB962C8B-B14F-4D97-AF65-F5344CB8AC3E}">
        <p14:creationId xmlns:p14="http://schemas.microsoft.com/office/powerpoint/2010/main" val="277349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028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796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7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61BEF0D-F0BB-DE4B-95CE-6DB70DBA9567}" type="datetimeFigureOut">
              <a:rPr lang="en-US" smtClean="0"/>
              <a:pPr/>
              <a:t>6/28/2022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6865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twtQDQUVVE"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hyperlink" Target="https://bishopstopford.fireflycloud.net/sixth-form/year-11---looking-ahead/theatre-studies" TargetMode="Externa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mailto:jbamford@bishopstopford.com" TargetMode="External"/><Relationship Id="rId5" Type="http://schemas.openxmlformats.org/officeDocument/2006/relationships/hyperlink" Target="mailto:efraser@bishopstopford.com"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s://bishopstopford.fireflycloud.net/sixth-form/year-11-into-12-induction-summer-2021" TargetMode="External"/><Relationship Id="rId4" Type="http://schemas.openxmlformats.org/officeDocument/2006/relationships/hyperlink" Target="https://bishopstopford.fireflycloud.net/sixth-form/year-11---looking-ahead/theatre-studies"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hyperlink" Target="https://www.youtube.com/watch?v=UVrOsXhG61Q"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hyperlink" Target="https://www.youtube.com/watch?v=lrZAYq4gVPQ" TargetMode="External"/><Relationship Id="rId10" Type="http://schemas.openxmlformats.org/officeDocument/2006/relationships/image" Target="../media/image12.png"/><Relationship Id="rId4" Type="http://schemas.openxmlformats.org/officeDocument/2006/relationships/hyperlink" Target="https://www.youtube.c/" TargetMode="External"/><Relationship Id="rId9" Type="http://schemas.openxmlformats.org/officeDocument/2006/relationships/hyperlink" Target="https://www.youtube.com/watch?v=oIuHeQjgLq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5400" dirty="0"/>
              <a:t>AQA A level Drama and theatre</a:t>
            </a:r>
          </a:p>
        </p:txBody>
      </p:sp>
      <p:sp>
        <p:nvSpPr>
          <p:cNvPr id="3" name="Subtitle 2"/>
          <p:cNvSpPr>
            <a:spLocks noGrp="1"/>
          </p:cNvSpPr>
          <p:nvPr>
            <p:ph type="subTitle" idx="1"/>
          </p:nvPr>
        </p:nvSpPr>
        <p:spPr/>
        <p:txBody>
          <a:bodyPr/>
          <a:lstStyle/>
          <a:p>
            <a:r>
              <a:rPr lang="en-GB" dirty="0"/>
              <a:t>TASTER SESSION </a:t>
            </a:r>
            <a:r>
              <a:rPr lang="en-GB" dirty="0" err="1"/>
              <a:t>june</a:t>
            </a:r>
            <a:r>
              <a:rPr lang="en-GB" dirty="0"/>
              <a:t> 2022</a:t>
            </a:r>
          </a:p>
        </p:txBody>
      </p:sp>
    </p:spTree>
    <p:custDataLst>
      <p:tags r:id="rId1"/>
    </p:custDataLst>
    <p:extLst>
      <p:ext uri="{BB962C8B-B14F-4D97-AF65-F5344CB8AC3E}">
        <p14:creationId xmlns:p14="http://schemas.microsoft.com/office/powerpoint/2010/main" val="36392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96388" y="1759131"/>
            <a:ext cx="10415451" cy="1569660"/>
          </a:xfrm>
          <a:prstGeom prst="rect">
            <a:avLst/>
          </a:prstGeom>
          <a:noFill/>
        </p:spPr>
        <p:txBody>
          <a:bodyPr wrap="square" rtlCol="0">
            <a:spAutoFit/>
          </a:bodyPr>
          <a:lstStyle/>
          <a:p>
            <a:r>
              <a:rPr lang="en-GB" dirty="0"/>
              <a:t>Culturally, I have always been part of the proletariat. I lived side by side with the sons of glassblowers, fishermen and smugglers. The stories they told were shaper satires about the hypocrisy of authority and the middle classes, the two-facedness of teachers and lawyers and politicians. I was born politicized</a:t>
            </a:r>
            <a:r>
              <a:rPr lang="en-GB" dirty="0" smtClean="0"/>
              <a:t>. </a:t>
            </a:r>
          </a:p>
          <a:p>
            <a:r>
              <a:rPr lang="en-GB" dirty="0" smtClean="0"/>
              <a:t>Dario </a:t>
            </a:r>
            <a:r>
              <a:rPr lang="en-GB" dirty="0" err="1" smtClean="0"/>
              <a:t>Fo</a:t>
            </a:r>
            <a:r>
              <a:rPr lang="en-GB" sz="2400" dirty="0"/>
              <a:t/>
            </a:r>
            <a:br>
              <a:rPr lang="en-GB" sz="2400" dirty="0"/>
            </a:br>
            <a:endParaRPr lang="en-GB" sz="2400" dirty="0"/>
          </a:p>
        </p:txBody>
      </p:sp>
      <p:sp>
        <p:nvSpPr>
          <p:cNvPr id="10" name="Content Placeholder 9"/>
          <p:cNvSpPr>
            <a:spLocks noGrp="1"/>
          </p:cNvSpPr>
          <p:nvPr>
            <p:ph sz="quarter" idx="13"/>
          </p:nvPr>
        </p:nvSpPr>
        <p:spPr>
          <a:xfrm>
            <a:off x="496388" y="3149784"/>
            <a:ext cx="10394707" cy="1481854"/>
          </a:xfrm>
        </p:spPr>
        <p:txBody>
          <a:bodyPr>
            <a:noAutofit/>
          </a:bodyPr>
          <a:lstStyle/>
          <a:p>
            <a:r>
              <a:rPr lang="en-GB" sz="4000" dirty="0">
                <a:latin typeface="Calibri" panose="020F0502020204030204" pitchFamily="34" charset="0"/>
                <a:cs typeface="Calibri" panose="020F0502020204030204" pitchFamily="34" charset="0"/>
              </a:rPr>
              <a:t>How do you think </a:t>
            </a:r>
            <a:r>
              <a:rPr lang="en-GB" sz="4000" dirty="0" err="1" smtClean="0">
                <a:latin typeface="Calibri" panose="020F0502020204030204" pitchFamily="34" charset="0"/>
                <a:cs typeface="Calibri" panose="020F0502020204030204" pitchFamily="34" charset="0"/>
              </a:rPr>
              <a:t>Fo</a:t>
            </a:r>
            <a:r>
              <a:rPr lang="en-GB" sz="4000" dirty="0" smtClean="0">
                <a:latin typeface="Calibri" panose="020F0502020204030204" pitchFamily="34" charset="0"/>
                <a:cs typeface="Calibri" panose="020F0502020204030204" pitchFamily="34" charset="0"/>
              </a:rPr>
              <a:t> </a:t>
            </a:r>
            <a:r>
              <a:rPr lang="en-GB" sz="4000" dirty="0">
                <a:latin typeface="Calibri" panose="020F0502020204030204" pitchFamily="34" charset="0"/>
                <a:cs typeface="Calibri" panose="020F0502020204030204" pitchFamily="34" charset="0"/>
              </a:rPr>
              <a:t>can use theatre to  achieve </a:t>
            </a:r>
            <a:r>
              <a:rPr lang="en-GB" sz="4000" dirty="0" smtClean="0">
                <a:latin typeface="Calibri" panose="020F0502020204030204" pitchFamily="34" charset="0"/>
                <a:cs typeface="Calibri" panose="020F0502020204030204" pitchFamily="34" charset="0"/>
              </a:rPr>
              <a:t>his </a:t>
            </a:r>
            <a:r>
              <a:rPr lang="en-GB" sz="4000" dirty="0">
                <a:latin typeface="Calibri" panose="020F0502020204030204" pitchFamily="34" charset="0"/>
                <a:cs typeface="Calibri" panose="020F0502020204030204" pitchFamily="34" charset="0"/>
              </a:rPr>
              <a:t>intentions above?</a:t>
            </a:r>
          </a:p>
        </p:txBody>
      </p:sp>
      <p:sp>
        <p:nvSpPr>
          <p:cNvPr id="11" name="AutoShape 2" descr="Timberlake Wertenbaker - Litera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Timberlake Wertenbaker - Literat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737419" y="312738"/>
            <a:ext cx="9134168" cy="646331"/>
          </a:xfrm>
          <a:prstGeom prst="rect">
            <a:avLst/>
          </a:prstGeom>
          <a:noFill/>
        </p:spPr>
        <p:txBody>
          <a:bodyPr wrap="square" rtlCol="0">
            <a:spAutoFit/>
          </a:bodyPr>
          <a:lstStyle/>
          <a:p>
            <a:r>
              <a:rPr lang="en-GB" sz="3600" i="1" dirty="0" smtClean="0"/>
              <a:t>Accidental Death of an Anarchist</a:t>
            </a:r>
            <a:endParaRPr lang="en-GB" sz="3600" i="1" dirty="0"/>
          </a:p>
        </p:txBody>
      </p:sp>
      <p:pic>
        <p:nvPicPr>
          <p:cNvPr id="1026" name="Picture 2" descr="TOP 25 QUOTES BY DARIO FO | A-Z Quo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852" y="4775184"/>
            <a:ext cx="3374206" cy="15878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05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0669" y="530687"/>
            <a:ext cx="10394707" cy="3311189"/>
          </a:xfrm>
        </p:spPr>
        <p:txBody>
          <a:bodyPr>
            <a:normAutofit fontScale="92500"/>
          </a:bodyPr>
          <a:lstStyle/>
          <a:p>
            <a:r>
              <a:rPr lang="en-GB" dirty="0" smtClean="0"/>
              <a:t>He was deeply affected by the </a:t>
            </a:r>
            <a:r>
              <a:rPr lang="en-GB" dirty="0" err="1" smtClean="0"/>
              <a:t>Pinelli</a:t>
            </a:r>
            <a:r>
              <a:rPr lang="en-GB" dirty="0" smtClean="0"/>
              <a:t> scandal in 1969</a:t>
            </a:r>
            <a:endParaRPr lang="en-GB" dirty="0"/>
          </a:p>
          <a:p>
            <a:r>
              <a:rPr lang="en-GB" dirty="0" smtClean="0"/>
              <a:t>He writes of his time, in the 1970’s but his material is still relevant today.</a:t>
            </a:r>
            <a:endParaRPr lang="en-GB" dirty="0"/>
          </a:p>
          <a:p>
            <a:r>
              <a:rPr lang="en-GB" dirty="0"/>
              <a:t>SHE WRITES ABOUT A TRUE STORY </a:t>
            </a:r>
            <a:r>
              <a:rPr lang="en-GB" dirty="0" smtClean="0"/>
              <a:t>in allegorical form– </a:t>
            </a:r>
            <a:r>
              <a:rPr lang="en-GB" dirty="0"/>
              <a:t>USING </a:t>
            </a:r>
            <a:r>
              <a:rPr lang="en-GB" dirty="0" smtClean="0"/>
              <a:t>THEATRE to progress his own political message:</a:t>
            </a:r>
            <a:endParaRPr lang="en-GB" dirty="0"/>
          </a:p>
          <a:p>
            <a:pPr>
              <a:buFont typeface="Wingdings" panose="05000000000000000000" pitchFamily="2" charset="2"/>
              <a:buChar char="q"/>
            </a:pPr>
            <a:r>
              <a:rPr lang="en-GB" dirty="0"/>
              <a:t>AS </a:t>
            </a:r>
            <a:r>
              <a:rPr lang="en-GB" dirty="0" smtClean="0"/>
              <a:t>An education about the corruption of the police</a:t>
            </a:r>
            <a:endParaRPr lang="en-GB" dirty="0"/>
          </a:p>
          <a:p>
            <a:pPr>
              <a:buFont typeface="Wingdings" panose="05000000000000000000" pitchFamily="2" charset="2"/>
              <a:buChar char="q"/>
            </a:pPr>
            <a:r>
              <a:rPr lang="en-GB" dirty="0"/>
              <a:t>TO </a:t>
            </a:r>
            <a:r>
              <a:rPr lang="en-GB" dirty="0" smtClean="0"/>
              <a:t>give the middle left side of the political story</a:t>
            </a:r>
            <a:endParaRPr lang="en-GB" dirty="0"/>
          </a:p>
          <a:p>
            <a:pPr>
              <a:buFont typeface="Wingdings" panose="05000000000000000000" pitchFamily="2" charset="2"/>
              <a:buChar char="q"/>
            </a:pPr>
            <a:r>
              <a:rPr lang="en-GB" dirty="0"/>
              <a:t>TO </a:t>
            </a:r>
            <a:r>
              <a:rPr lang="en-GB" dirty="0" smtClean="0"/>
              <a:t>foster a theatrical culture of questions, where people should trust their governments. </a:t>
            </a:r>
            <a:endParaRPr lang="en-GB" dirty="0"/>
          </a:p>
          <a:p>
            <a:endParaRPr lang="en-GB" dirty="0"/>
          </a:p>
        </p:txBody>
      </p:sp>
      <p:pic>
        <p:nvPicPr>
          <p:cNvPr id="5" name="Picture 4"/>
          <p:cNvPicPr>
            <a:picLocks noChangeAspect="1"/>
          </p:cNvPicPr>
          <p:nvPr/>
        </p:nvPicPr>
        <p:blipFill>
          <a:blip r:embed="rId3"/>
          <a:stretch>
            <a:fillRect/>
          </a:stretch>
        </p:blipFill>
        <p:spPr>
          <a:xfrm>
            <a:off x="450669" y="3984171"/>
            <a:ext cx="2857500" cy="1600200"/>
          </a:xfrm>
          <a:prstGeom prst="rect">
            <a:avLst/>
          </a:prstGeom>
        </p:spPr>
      </p:pic>
      <p:pic>
        <p:nvPicPr>
          <p:cNvPr id="9" name="Picture 8"/>
          <p:cNvPicPr>
            <a:picLocks noChangeAspect="1"/>
          </p:cNvPicPr>
          <p:nvPr/>
        </p:nvPicPr>
        <p:blipFill>
          <a:blip r:embed="rId4"/>
          <a:stretch>
            <a:fillRect/>
          </a:stretch>
        </p:blipFill>
        <p:spPr>
          <a:xfrm>
            <a:off x="3502478" y="3984171"/>
            <a:ext cx="3232619" cy="2154100"/>
          </a:xfrm>
          <a:prstGeom prst="rect">
            <a:avLst/>
          </a:prstGeom>
        </p:spPr>
      </p:pic>
      <p:pic>
        <p:nvPicPr>
          <p:cNvPr id="10" name="Picture 9"/>
          <p:cNvPicPr>
            <a:picLocks noChangeAspect="1"/>
          </p:cNvPicPr>
          <p:nvPr/>
        </p:nvPicPr>
        <p:blipFill>
          <a:blip r:embed="rId5"/>
          <a:stretch>
            <a:fillRect/>
          </a:stretch>
        </p:blipFill>
        <p:spPr>
          <a:xfrm>
            <a:off x="6869912" y="4961649"/>
            <a:ext cx="2881993" cy="1896351"/>
          </a:xfrm>
          <a:prstGeom prst="rect">
            <a:avLst/>
          </a:prstGeom>
        </p:spPr>
      </p:pic>
      <p:pic>
        <p:nvPicPr>
          <p:cNvPr id="11" name="Picture 10"/>
          <p:cNvPicPr>
            <a:picLocks noChangeAspect="1"/>
          </p:cNvPicPr>
          <p:nvPr/>
        </p:nvPicPr>
        <p:blipFill>
          <a:blip r:embed="rId6"/>
          <a:stretch>
            <a:fillRect/>
          </a:stretch>
        </p:blipFill>
        <p:spPr>
          <a:xfrm>
            <a:off x="9751905" y="4784271"/>
            <a:ext cx="2186941" cy="1623804"/>
          </a:xfrm>
          <a:prstGeom prst="rect">
            <a:avLst/>
          </a:prstGeom>
        </p:spPr>
      </p:pic>
    </p:spTree>
    <p:custDataLst>
      <p:tags r:id="rId1"/>
    </p:custDataLst>
    <p:extLst>
      <p:ext uri="{BB962C8B-B14F-4D97-AF65-F5344CB8AC3E}">
        <p14:creationId xmlns:p14="http://schemas.microsoft.com/office/powerpoint/2010/main" val="3820179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Accidental Death of an Anarchist is a farcical parody of a pretend investigation into the </a:t>
            </a:r>
            <a:r>
              <a:rPr lang="en-GB" sz="2400" dirty="0" err="1" smtClean="0"/>
              <a:t>pinelli</a:t>
            </a:r>
            <a:r>
              <a:rPr lang="en-GB" sz="2400" dirty="0" smtClean="0"/>
              <a:t> scandal of 1969 – where a wrongly accused railway worker (</a:t>
            </a:r>
            <a:r>
              <a:rPr lang="en-GB" sz="2400" dirty="0" err="1" smtClean="0"/>
              <a:t>pinelli</a:t>
            </a:r>
            <a:r>
              <a:rPr lang="en-GB" sz="2400" dirty="0" smtClean="0"/>
              <a:t>) was defenestrated (thrown out a window) during police questioning. </a:t>
            </a:r>
            <a:r>
              <a:rPr lang="en-GB" sz="2400" dirty="0" err="1" smtClean="0"/>
              <a:t>Fo</a:t>
            </a:r>
            <a:r>
              <a:rPr lang="en-GB" sz="2400" dirty="0" smtClean="0"/>
              <a:t> highlights police and political corruption through his use of a ‘Maniac’ at his main character</a:t>
            </a:r>
            <a:endParaRPr lang="en-GB" sz="2400" dirty="0"/>
          </a:p>
        </p:txBody>
      </p:sp>
      <p:sp>
        <p:nvSpPr>
          <p:cNvPr id="3" name="Content Placeholder 2"/>
          <p:cNvSpPr>
            <a:spLocks noGrp="1"/>
          </p:cNvSpPr>
          <p:nvPr>
            <p:ph sz="quarter" idx="13"/>
          </p:nvPr>
        </p:nvSpPr>
        <p:spPr>
          <a:xfrm>
            <a:off x="685800" y="2194560"/>
            <a:ext cx="10394707" cy="3180025"/>
          </a:xfrm>
        </p:spPr>
        <p:txBody>
          <a:bodyPr/>
          <a:lstStyle/>
          <a:p>
            <a:r>
              <a:rPr lang="en-GB" cap="none" dirty="0" smtClean="0">
                <a:latin typeface="Calibri" panose="020F0502020204030204" pitchFamily="34" charset="0"/>
                <a:cs typeface="Calibri" panose="020F0502020204030204" pitchFamily="34" charset="0"/>
              </a:rPr>
              <a:t>The Maniac is a somewhat omniscient character. His purpose is to be the catalyst for </a:t>
            </a:r>
            <a:r>
              <a:rPr lang="en-GB" cap="none" dirty="0" err="1" smtClean="0">
                <a:latin typeface="Calibri" panose="020F0502020204030204" pitchFamily="34" charset="0"/>
                <a:cs typeface="Calibri" panose="020F0502020204030204" pitchFamily="34" charset="0"/>
              </a:rPr>
              <a:t>Fo</a:t>
            </a:r>
            <a:r>
              <a:rPr lang="en-GB" cap="none" dirty="0" smtClean="0">
                <a:latin typeface="Calibri" panose="020F0502020204030204" pitchFamily="34" charset="0"/>
                <a:cs typeface="Calibri" panose="020F0502020204030204" pitchFamily="34" charset="0"/>
              </a:rPr>
              <a:t>. In the original production, the Maniac was played by </a:t>
            </a:r>
            <a:r>
              <a:rPr lang="en-GB" cap="none" dirty="0" err="1" smtClean="0">
                <a:latin typeface="Calibri" panose="020F0502020204030204" pitchFamily="34" charset="0"/>
                <a:cs typeface="Calibri" panose="020F0502020204030204" pitchFamily="34" charset="0"/>
              </a:rPr>
              <a:t>Fo</a:t>
            </a:r>
            <a:r>
              <a:rPr lang="en-GB" cap="none" dirty="0" smtClean="0">
                <a:latin typeface="Calibri" panose="020F0502020204030204" pitchFamily="34" charset="0"/>
                <a:cs typeface="Calibri" panose="020F0502020204030204" pitchFamily="34" charset="0"/>
              </a:rPr>
              <a:t> himself, based on his famous character </a:t>
            </a:r>
            <a:r>
              <a:rPr lang="en-GB" cap="none" dirty="0" err="1" smtClean="0">
                <a:latin typeface="Calibri" panose="020F0502020204030204" pitchFamily="34" charset="0"/>
                <a:cs typeface="Calibri" panose="020F0502020204030204" pitchFamily="34" charset="0"/>
              </a:rPr>
              <a:t>Mistero</a:t>
            </a:r>
            <a:r>
              <a:rPr lang="en-GB" cap="none" dirty="0" smtClean="0">
                <a:latin typeface="Calibri" panose="020F0502020204030204" pitchFamily="34" charset="0"/>
                <a:cs typeface="Calibri" panose="020F0502020204030204" pitchFamily="34" charset="0"/>
              </a:rPr>
              <a:t> Buffo. This character has little in the way of a moral compass, and spends his time attempting to thwart the authority – though we have no good reason why. Let’s look at his first major monologue.</a:t>
            </a:r>
            <a:endParaRPr lang="en-GB" cap="none" dirty="0">
              <a:latin typeface="Calibri" panose="020F0502020204030204" pitchFamily="34" charset="0"/>
              <a:cs typeface="Calibri" panose="020F0502020204030204" pitchFamily="34" charset="0"/>
            </a:endParaRPr>
          </a:p>
          <a:p>
            <a:pPr marL="0" indent="0">
              <a:buNone/>
            </a:pPr>
            <a:endParaRPr lang="en-GB" cap="none" dirty="0">
              <a:solidFill>
                <a:srgbClr val="C00000"/>
              </a:solidFill>
              <a:latin typeface="Calibri" panose="020F0502020204030204" pitchFamily="34" charset="0"/>
              <a:cs typeface="Calibri" panose="020F0502020204030204" pitchFamily="34" charset="0"/>
              <a:hlinkClick r:id="rId3"/>
            </a:endParaRPr>
          </a:p>
          <a:p>
            <a:pPr marL="0" indent="0">
              <a:buNone/>
            </a:pPr>
            <a:endParaRPr lang="en-GB" dirty="0"/>
          </a:p>
        </p:txBody>
      </p:sp>
      <p:sp>
        <p:nvSpPr>
          <p:cNvPr id="4" name="AutoShape 2" descr="Our Country's Good, National Theatre (Olivier), London — review | Financial  T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Accidental Death of An Anarchist - Iain Glen - British A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4284" y="4757976"/>
            <a:ext cx="1252446" cy="19468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9507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685800" y="506186"/>
            <a:ext cx="10394707" cy="4868399"/>
          </a:xfrm>
        </p:spPr>
        <p:txBody>
          <a:bodyPr>
            <a:normAutofit/>
          </a:bodyPr>
          <a:lstStyle/>
          <a:p>
            <a:r>
              <a:rPr lang="en-GB" dirty="0" smtClean="0"/>
              <a:t>In small groups, of 2-3 consider the first speech.</a:t>
            </a:r>
          </a:p>
          <a:p>
            <a:r>
              <a:rPr lang="en-GB" dirty="0" smtClean="0"/>
              <a:t>This comes after a small, very farcical, silly exchange between a corrupt police officer (</a:t>
            </a:r>
            <a:r>
              <a:rPr lang="en-GB" dirty="0" err="1" smtClean="0"/>
              <a:t>Bertozzo</a:t>
            </a:r>
            <a:r>
              <a:rPr lang="en-GB" dirty="0" smtClean="0"/>
              <a:t>) and the Maniac, where we are introduced to a man who seems to go through his life impersonating other people. He has been arrested and questioned about this, but after a hilarious chase scene, </a:t>
            </a:r>
            <a:r>
              <a:rPr lang="en-GB" dirty="0" err="1" smtClean="0"/>
              <a:t>Bertozzo</a:t>
            </a:r>
            <a:r>
              <a:rPr lang="en-GB" dirty="0" smtClean="0"/>
              <a:t> and a constable are late for a meeting, literally chuck the Maniac out, and leave the office. </a:t>
            </a:r>
          </a:p>
          <a:p>
            <a:r>
              <a:rPr lang="en-GB" dirty="0" smtClean="0"/>
              <a:t>This is him re entering, on his own, with the wonderful use of both audience direct address, monologue, and the unheard phone character to establish this zany comical character based on </a:t>
            </a:r>
            <a:r>
              <a:rPr lang="en-GB" dirty="0" err="1" smtClean="0"/>
              <a:t>Arlechio</a:t>
            </a:r>
            <a:r>
              <a:rPr lang="en-GB" dirty="0" smtClean="0"/>
              <a:t> of Commedia Dell Arte. </a:t>
            </a:r>
          </a:p>
          <a:p>
            <a:r>
              <a:rPr lang="en-GB" dirty="0" smtClean="0"/>
              <a:t>Work together, think about use of the space, the application of the silly, farcical character, how to distinguish this character as ‘different’ from the norm – consider use of levels, proxemics, interaction with the audience etc. </a:t>
            </a:r>
            <a:endParaRPr lang="en-GB" dirty="0"/>
          </a:p>
        </p:txBody>
      </p:sp>
    </p:spTree>
    <p:custDataLst>
      <p:tags r:id="rId1"/>
    </p:custDataLst>
    <p:extLst>
      <p:ext uri="{BB962C8B-B14F-4D97-AF65-F5344CB8AC3E}">
        <p14:creationId xmlns:p14="http://schemas.microsoft.com/office/powerpoint/2010/main" val="340122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FIREFLY – RESOURCES – SCHOOL INFORMATION – SIXTH FORM</a:t>
            </a:r>
          </a:p>
        </p:txBody>
      </p:sp>
      <p:sp>
        <p:nvSpPr>
          <p:cNvPr id="5" name="TextBox 4"/>
          <p:cNvSpPr txBox="1"/>
          <p:nvPr/>
        </p:nvSpPr>
        <p:spPr>
          <a:xfrm>
            <a:off x="452846" y="5660571"/>
            <a:ext cx="10911840" cy="369332"/>
          </a:xfrm>
          <a:prstGeom prst="rect">
            <a:avLst/>
          </a:prstGeom>
          <a:noFill/>
        </p:spPr>
        <p:txBody>
          <a:bodyPr wrap="square" rtlCol="0">
            <a:spAutoFit/>
          </a:bodyPr>
          <a:lstStyle/>
          <a:p>
            <a:r>
              <a:rPr lang="en-GB" dirty="0">
                <a:hlinkClick r:id="rId3"/>
              </a:rPr>
              <a:t>https://bishopstopford.fireflycloud.net/sixth-form/year-11---</a:t>
            </a:r>
            <a:r>
              <a:rPr lang="en-GB" dirty="0" smtClean="0">
                <a:hlinkClick r:id="rId3"/>
              </a:rPr>
              <a:t>looking-ahead/theatre-studies</a:t>
            </a:r>
            <a:r>
              <a:rPr lang="en-GB" dirty="0" smtClean="0"/>
              <a:t> </a:t>
            </a:r>
            <a:endParaRPr lang="en-GB" dirty="0"/>
          </a:p>
        </p:txBody>
      </p:sp>
      <p:sp>
        <p:nvSpPr>
          <p:cNvPr id="3" name="Content Placeholder 2"/>
          <p:cNvSpPr>
            <a:spLocks noGrp="1"/>
          </p:cNvSpPr>
          <p:nvPr>
            <p:ph sz="quarter" idx="13"/>
          </p:nvPr>
        </p:nvSpPr>
        <p:spPr/>
        <p:txBody>
          <a:bodyPr/>
          <a:lstStyle/>
          <a:p>
            <a:endParaRPr lang="en-GB" dirty="0"/>
          </a:p>
        </p:txBody>
      </p:sp>
      <p:pic>
        <p:nvPicPr>
          <p:cNvPr id="6" name="Picture 5"/>
          <p:cNvPicPr>
            <a:picLocks noChangeAspect="1"/>
          </p:cNvPicPr>
          <p:nvPr/>
        </p:nvPicPr>
        <p:blipFill>
          <a:blip r:embed="rId4"/>
          <a:stretch>
            <a:fillRect/>
          </a:stretch>
        </p:blipFill>
        <p:spPr>
          <a:xfrm>
            <a:off x="2003461" y="1877726"/>
            <a:ext cx="6667927" cy="3629222"/>
          </a:xfrm>
          <a:prstGeom prst="rect">
            <a:avLst/>
          </a:prstGeom>
        </p:spPr>
      </p:pic>
      <p:cxnSp>
        <p:nvCxnSpPr>
          <p:cNvPr id="8" name="Straight Arrow Connector 7"/>
          <p:cNvCxnSpPr/>
          <p:nvPr/>
        </p:nvCxnSpPr>
        <p:spPr>
          <a:xfrm>
            <a:off x="1458930" y="3174715"/>
            <a:ext cx="4089115" cy="15924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452846" y="2691829"/>
            <a:ext cx="1242390" cy="369332"/>
          </a:xfrm>
          <a:prstGeom prst="rect">
            <a:avLst/>
          </a:prstGeom>
          <a:noFill/>
        </p:spPr>
        <p:txBody>
          <a:bodyPr wrap="square" rtlCol="0">
            <a:spAutoFit/>
          </a:bodyPr>
          <a:lstStyle/>
          <a:p>
            <a:r>
              <a:rPr lang="en-GB" dirty="0" smtClean="0"/>
              <a:t>Right here:</a:t>
            </a:r>
            <a:endParaRPr lang="en-GB" dirty="0"/>
          </a:p>
        </p:txBody>
      </p:sp>
    </p:spTree>
    <p:custDataLst>
      <p:tags r:id="rId1"/>
    </p:custDataLst>
    <p:extLst>
      <p:ext uri="{BB962C8B-B14F-4D97-AF65-F5344CB8AC3E}">
        <p14:creationId xmlns:p14="http://schemas.microsoft.com/office/powerpoint/2010/main" val="601862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755" y="222634"/>
            <a:ext cx="10542752" cy="1151965"/>
          </a:xfrm>
        </p:spPr>
        <p:txBody>
          <a:bodyPr>
            <a:normAutofit fontScale="90000"/>
          </a:bodyPr>
          <a:lstStyle/>
          <a:p>
            <a:r>
              <a:rPr lang="en-GB" dirty="0"/>
              <a:t>DRAMA DEPARTMENT AT BISHOP STOPFORD</a:t>
            </a:r>
          </a:p>
        </p:txBody>
      </p:sp>
      <p:sp>
        <p:nvSpPr>
          <p:cNvPr id="3" name="Content Placeholder 2"/>
          <p:cNvSpPr>
            <a:spLocks noGrp="1"/>
          </p:cNvSpPr>
          <p:nvPr>
            <p:ph sz="quarter" idx="13"/>
          </p:nvPr>
        </p:nvSpPr>
        <p:spPr>
          <a:xfrm>
            <a:off x="685800" y="1400472"/>
            <a:ext cx="10394707" cy="862684"/>
          </a:xfrm>
        </p:spPr>
        <p:txBody>
          <a:bodyPr>
            <a:noAutofit/>
          </a:bodyPr>
          <a:lstStyle/>
          <a:p>
            <a:pPr marL="0" indent="0" algn="ctr">
              <a:buNone/>
            </a:pPr>
            <a:r>
              <a:rPr lang="en-GB" sz="4000" dirty="0"/>
              <a:t>Mrs </a:t>
            </a:r>
            <a:r>
              <a:rPr lang="en-GB" sz="4000" dirty="0" err="1"/>
              <a:t>fraser</a:t>
            </a:r>
            <a:r>
              <a:rPr lang="en-GB" sz="4000" dirty="0"/>
              <a:t> (head of department ) </a:t>
            </a:r>
            <a:r>
              <a:rPr lang="en-GB" sz="4000" dirty="0" err="1"/>
              <a:t>mrs</a:t>
            </a:r>
            <a:r>
              <a:rPr lang="en-GB" sz="4000" dirty="0"/>
              <a:t> Bamford (drama teacher)</a:t>
            </a:r>
          </a:p>
        </p:txBody>
      </p:sp>
      <p:pic>
        <p:nvPicPr>
          <p:cNvPr id="2050" name="Picture 2" descr="https://attachments.office.net.mcas.ms/owa/EFraser%40bishopstopford.com/service.svc/s/GetAttachmentThumbnail?id=AAMkADJjYjExZjBlLWZiMmYtNGEyNS04YzI1LTdhYzBiZGYzMGVlZABGAAAAAABU1HAGfB4iT5H5PFdcxn6BBwAwdwDWN2fYSaxZdjHeczP%2FAAAAAAEMAAAwdwDWN2fYSaxZdjHeczP%2FAADwDf%2FhAAABEgAQAJ0l4gOMyXZFjvD2dtOKxIw%3D&amp;thumbnailType=2&amp;token=eyJhbGciOiJSUzI1NiIsImtpZCI6IjMwODE3OUNFNUY0QjUyRTc4QjJEQjg5NjZCQUY0RUNDMzcyN0FFRUUiLCJ0eXAiOiJKV1QiLCJ4NXQiOiJNSUY1emw5TFV1ZUxMYmlXYTY5T3pEY25ydTQifQ.eyJvcmlnaW4iOiJodHRwczovL291dGxvb2sub2ZmaWNlLmNvbSIsInVjIjoiZWZhNjMyY2MyMjRlNGM4Nzk5MWE3ZjU1Zjc2ZWFlMjgiLCJzaWduaW5fc3RhdGUiOiJbXCJrbXNpXCJdIiwidmVyIjoiRXhjaGFuZ2UuQ2FsbGJhY2suVjEiLCJhcHBjdHhzZW5kZXIiOiJPd2FEb3dubG9hZEBkZmI4NDYwNy1mNjI2LTQ4YmItYjI4OS1lOWZmZGQ5MjQwNzAiLCJpc3NyaW5nIjoiV1ciLCJhcHBjdHgiOiJ7XCJtc2V4Y2hwcm90XCI6XCJvd2FcIixcInB1aWRcIjpcIjExNTM4MDExMTcyODA5NDExODVcIixcInNjb3BlXCI6XCJPd2FEb3dubG9hZFwiLFwib2lkXCI6XCIwOGJkNTg3ZS0zZmY2LTQ5OTAtODYwZi0xYjIxNmY0ZGFmZjdcIixcInByaW1hcnlzaWRcIjpcIlMtMS01LTIxLTE1NDY4MzQ0OTEtNDE2NzE1ODI4NS0zMDc1MjI4NDE5LTI3NzYwMDMyXCJ9IiwibmJmIjoxNjI0MTg2NzQ5LCJleHAiOjE2MjQxODczNDksImlzcyI6IjAwMDAwMDAyLTAwMDAtMGZmMS1jZTAwLTAwMDAwMDAwMDAwMEBkZmI4NDYwNy1mNjI2LTQ4YmItYjI4OS1lOWZmZGQ5MjQwNzAiLCJhdWQiOiIwMDAwMDAwMi0wMDAwLTBmZjEtY2UwMC0wMDAwMDAwMDAwMDAvYXR0YWNobWVudHMub2ZmaWNlLm5ldEBkZmI4NDYwNy1mNjI2LTQ4YmItYjI4OS1lOWZmZGQ5MjQwNzAiLCJoYXBwIjoib3dhIn0.MedKqRHSHm-ijUt1q9TxYc5MP4ae0MJJMYNJZlGIK6bDteSpHegJLaZpXlGdqcWTHDwWKuCuL5mm2D1F0YTzIWxbe4cVNOzBjH6sjdnwTaSjLgJoWdJtSFMUO0IoTw0m1ojm3kWtwBdFPCvVjo2ZGXE1KLjSm8r3pbfcek_wYa-g30zx8DF6FFR94KKGuGZshjHl9C28omE0SRHKN-_EnHsXJ2FGIvlUr2R58mXbXMMu5UaSXq4mcRMDM4hSalS2zxUsYvLwmmVUbHD1a-ej7sFewdcks8mxzVBsLH1O3a7uy1iypQfpiOv5LY6FDLFMSnd12hFX3W96AYDkLuzDUg&amp;X-OWA-CANARY=0ip9R5_I5Eq1YN7qNsvhYaBUVXLaM9kYfUFFFIRrZTTDp-PpmIQpNwfkEnhGyLaj7DpSh2ZaQxg.&amp;owa=outlook.office.com&amp;scriptVer=20210614002.05&amp;animation=true&amp;McasCt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237" y="2524697"/>
            <a:ext cx="2110733" cy="26716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47935" y="2524697"/>
            <a:ext cx="2479348" cy="2688614"/>
          </a:xfrm>
          <a:prstGeom prst="rect">
            <a:avLst/>
          </a:prstGeom>
        </p:spPr>
      </p:pic>
      <p:sp>
        <p:nvSpPr>
          <p:cNvPr id="5" name="TextBox 4"/>
          <p:cNvSpPr txBox="1"/>
          <p:nvPr/>
        </p:nvSpPr>
        <p:spPr>
          <a:xfrm>
            <a:off x="4359691" y="5015482"/>
            <a:ext cx="3657600" cy="523220"/>
          </a:xfrm>
          <a:prstGeom prst="rect">
            <a:avLst/>
          </a:prstGeom>
          <a:noFill/>
        </p:spPr>
        <p:txBody>
          <a:bodyPr wrap="square" rtlCol="0">
            <a:spAutoFit/>
          </a:bodyPr>
          <a:lstStyle/>
          <a:p>
            <a:r>
              <a:rPr lang="en-GB" sz="2800" dirty="0"/>
              <a:t>33 years experience</a:t>
            </a:r>
          </a:p>
        </p:txBody>
      </p:sp>
      <p:sp>
        <p:nvSpPr>
          <p:cNvPr id="6" name="TextBox 5"/>
          <p:cNvSpPr txBox="1"/>
          <p:nvPr/>
        </p:nvSpPr>
        <p:spPr>
          <a:xfrm>
            <a:off x="0" y="5611989"/>
            <a:ext cx="12035246" cy="461665"/>
          </a:xfrm>
          <a:prstGeom prst="rect">
            <a:avLst/>
          </a:prstGeom>
          <a:noFill/>
        </p:spPr>
        <p:txBody>
          <a:bodyPr wrap="square" rtlCol="0">
            <a:spAutoFit/>
          </a:bodyPr>
          <a:lstStyle/>
          <a:p>
            <a:r>
              <a:rPr lang="en-GB" sz="2400" dirty="0">
                <a:solidFill>
                  <a:schemeClr val="bg1"/>
                </a:solidFill>
              </a:rPr>
              <a:t>NEW VIEWS PROJECT / YEAR 12 DRAMA CLUB / WHOLE SCHOOL PRODUCTION / READING WITH YEAR 7</a:t>
            </a:r>
          </a:p>
        </p:txBody>
      </p:sp>
      <p:sp>
        <p:nvSpPr>
          <p:cNvPr id="7" name="TextBox 6"/>
          <p:cNvSpPr txBox="1"/>
          <p:nvPr/>
        </p:nvSpPr>
        <p:spPr>
          <a:xfrm>
            <a:off x="0" y="6346489"/>
            <a:ext cx="12035246" cy="677108"/>
          </a:xfrm>
          <a:prstGeom prst="rect">
            <a:avLst/>
          </a:prstGeom>
          <a:solidFill>
            <a:schemeClr val="bg1"/>
          </a:solidFill>
        </p:spPr>
        <p:txBody>
          <a:bodyPr wrap="square" rtlCol="0">
            <a:spAutoFit/>
          </a:bodyPr>
          <a:lstStyle/>
          <a:p>
            <a:r>
              <a:rPr lang="en-GB" sz="2000" dirty="0">
                <a:hlinkClick r:id="rId5"/>
              </a:rPr>
              <a:t>efraser@bishopstopford.com</a:t>
            </a:r>
            <a:r>
              <a:rPr lang="en-GB" sz="2000" dirty="0"/>
              <a:t>                                                                                           </a:t>
            </a:r>
            <a:r>
              <a:rPr lang="en-GB" sz="2000" dirty="0">
                <a:hlinkClick r:id="rId6"/>
              </a:rPr>
              <a:t>jbamford@bishopstopford.com</a:t>
            </a:r>
            <a:endParaRPr lang="en-GB" sz="2000" dirty="0"/>
          </a:p>
          <a:p>
            <a:endParaRPr lang="en-GB" dirty="0"/>
          </a:p>
        </p:txBody>
      </p:sp>
    </p:spTree>
    <p:custDataLst>
      <p:tags r:id="rId1"/>
    </p:custDataLst>
    <p:extLst>
      <p:ext uri="{BB962C8B-B14F-4D97-AF65-F5344CB8AC3E}">
        <p14:creationId xmlns:p14="http://schemas.microsoft.com/office/powerpoint/2010/main" val="2585793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639616" y="7937"/>
            <a:ext cx="7796212" cy="869950"/>
          </a:xfrm>
        </p:spPr>
        <p:txBody>
          <a:bodyPr>
            <a:normAutofit/>
          </a:bodyPr>
          <a:lstStyle/>
          <a:p>
            <a:r>
              <a:rPr lang="en-GB" sz="3000" b="1" dirty="0"/>
              <a:t>COMPONENT 1: WRITTEN EXAM (40%)</a:t>
            </a:r>
          </a:p>
        </p:txBody>
      </p:sp>
      <p:sp>
        <p:nvSpPr>
          <p:cNvPr id="11" name="AutoShape 2" descr="data:image/png;base64,iVBORw0KGgoAAAANSUhEUgAAAj8AAAFcCAYAAAAnJN9eAAAAAXNSR0IArs4c6QAAAARnQU1BAACxjwv8YQUAAAAJcEhZcwAADsMAAA7DAcdvqGQAAP+lSURBVHhe7J0FeBZX+rdZ3223Wy9QXAIJcSe4QyC4E9zd3SW4S4Dg7i5JSJBACAlJSCAEi7u7+/2dmfeNIO22+9/u15a5uZ6LvCNnjs08vyMzp1JeXh7Pnz/H+4k33t5ewqT/FVNMMcUUU0wxxX5nJrROQEAAlWJjYzEyMuLLL7+kZq2a1KxZQzHFFFNMMcUUU+x3Z5999hm9evUS4icuFm1tbQZ3m82BNffYs8JJ2C3FFFNMMcUUU0yx34etdMbO5jYdmgzAyspK6vmJQV9fn7mjd3P/eBpOh+KExSqmmGKKKaaYYor9Lsz5cDx3jyZhbTWL7t27l4ufmSO2yQfcsAsTFqqYYooppphiiin2u7Cb+8JxPBDFAMtpivhRTDHFFFNMMcV+//bzxM/eUK7uCubyzmCuCJP+v7bn7QA/Vru+O0SVL7YhH9z/QSvNzx3ldmVXCNfF9g8e/3uwvSFy3fk59eaarTpfPrBPMcUUU0wxxX6u/XTxI5zWtT1hPLgRT8DTNMKep+F/L57bh8N+t876+p4Qrgoxc+3H0qd25o4no3nhmYLP9ShuiuP/bZ6I824cCOeRYwL+D5OFJfH8QRKe16Nx2Cfl9QfO+Y3bdZHmm0ci8bwVz/0T4XL+vneMEJFSnpfm3zVR/+5fiRP5EiPny3+rrl175zqKKaaYYop9PPbTxI9wEFd3h/LYNY28Yt4iyjNedljXhbOWHIpkbzkU8Xfpb8nZle6XTD6+ggOU9wsr2ycdWxpOxWPk8yps/4FrlO2Xtv9AmGXnSeKuQrhSPJzPx/LiUSIuR8PkfaXnlJp0ravieDenJJJSi+T8SA9KwclOhFMhPlLevHvutV0i/AvxZOTLp1WgmISXydw+KMWhPH5SGium6630lB6j3l76u+L+8vS9nY4fCueD9kPHyuGr/v7B/BfbL+8IwuVWCgWiDkU9FvVGypsKx0nn3b0cx8uHidw5LOqcJE4ORRIeW0RhSjaux6TeNSkNb4f9g/ESVhqfivuuibrsci2eF64JZfksH6veX5pXZWH9SPiKKaaYYor99uwniZ9rwgk5nIwlKVv45rx8XjjF4HIhhqf3k3h8OVLef1U4Bocj4TgJuyE5HGHSBWRHIvZLwxb2h1T7r9uqhj1uHY3g1iGVsJCciv1BKTIqZ+R45O19UliSM7x5QIRxLAL7farfpY5XOk7qgZH3Hw3npnRdyamJ4yRxJokR6XpOh1XpkcOUzhXxlM67LtLpJPY77FeFdXl7CD5PskSCS3jtGMVV6RjpnNLMkxz3wQhe+mcLuSJRIv5BmiR+9on0yWGr0mQvwnzrXCktIj/uXEkkV5yTHZPJkxuxPHZOJC5BElElBNyOlgWSdJ40NCaJrFsiXVL8KqbHuWJaRbiq/FYNvzkcFnkhp1eKj0ifyDfHg6o8lY+Vyum9cN4XeWXHyuUSjvMxcawk8ErDkc4Tf1csY7kOqNMs7bsp8sFBlK2bS6qcX3E+8ao8LM0X8f8V21Cev8oTe4t4fj1CFkvXDkcSlSRyNj2HR2dFGIdFGYkyrZgGue5JaRVpUNU99XWl+rFfle5bUg+lOE4u711hvA6SVGcBvhcj5PxViW5pn/hbnFuW1xXDL6vb6jgrpphiiin2m7SfIH5UjvrezRThkiDldTI3hRCQWuCyUxb7bggR4Pckg/S0QnIz84n2S+beEeHMROB+3hlEPEvlhWcaKSkFZKfkEeaTQvCbbLIzi8iIz8HPIUo4szCe+2WRGp1NREA2GemFZCXn8sYlFnvJKYnW+kOnJOLj8snLLiI1QgiGKxGyw/R6mEbUyzT83VKIjy8gN6NAjkNp74H9sWjevMgiS1wvJzWPoIfx3BQO7d71RKICM3j5MInwkDxyswpJDs3A7WQYzpcTSElXyZrc9Hxi/FO4e0jl6KU8kRzpzePRxAqxkhaRgZ+4drY4PCNYJX6kvHE6H0dsTB7xr1K4I/UwlDp6dZ6Wip9UKU+Foz+/OQjXOypxEP8kHuczMYS8ziLIM5mg19nkinRH+yVx+3wsoUE5cv7lphcQK+LmIvL7+gEhxp5lEOqbwssn6XJ5ZCXmEuydQpg4PidLxDUmG59rIr9F/G6djSE0OIesDKncRDivUnlwXIgj4eBL41maVseTMQSKMstUH5sQkMZDkU9X94TzzCudcL9U/D1SSU4uICctn3CvBJz2i3IT+e9yLYGYmHyyRT6mpxbKIjHa623xc1WUo+utZKFxpL2IchJheCcKoaXq+SnJLyI9KZ+czEKSQtJxF0JIFrH7w/HxSCdNhCuVe9SzZO6KcpfqxUOnZBJEfckR5Zot6lKgaxw3xTVdnVLIypWuUyLqYz6hHvHcvxJP2OtMAh6nEBKYI/K6kAifRCGewvF9LPJSHX6kbxJ3pHrwTh4ppphiiin227GfJn6Ek3G9kyY7pZgnCVxX90jIrfVdQnx4ZMoOLU84vdTkQvm4uKfiOCFYnvvnyL8pFIIlTgiMAvXP7AJS4vNV5yVk4Cha857uGfK+4hzhZF4KMSU5woJ8PM+E4XA2nnSpU6BACBQRTqG0KzlTdvrubpnyeZQUkx6fR1a2FGoxb5yjubIzFP9XksQoJvZlOlFRIgLFRfjfiBQCJxHh46QThXPMIy1FNXQlxd3lUjxJaarfOWJf9HPhVGXx83YGSr0mDnuF0LkQj3TZUvFzZUcwd+2TkZJbnJaNq4in1HtTel5F8ZMWkMItSeCJc1wcU+RzEv0SuHVSiKtklQDLF8IhPiybALcEHjgIERiVKwRHGpERqnGzSPdYIVrCeB0oZZK4Zl6hyO98hGaQyc/IJyVRlfnZEWk42QVz51oiCdEinOfpRIarzov2FsJQEhUV0in1HN2+HE9sZC5R/kLoBEuxFnF8LsSBKONnz8rLOE0qYylKJYX4SeJ0f4QsXqSyiQvMJDFRVT8+JH4eOCaRJinIkhKykoRI9kzA+XgkYTHSOSqhIokcCenaUs+Ym0sa0pa08ExCA3Jk4RgtD8WG4uOZQVJkNsFP00iWhGxhAU8uR3DfMZnMHOnIEjIT8ghxT+CeEKqJ6VK9EWJXCK/4sCxeusTz+GG6LPpTwzIJC8wV4ZfIQ3Y3pF6kd+qCYooppphivw376eLnbgXxU+ocJYdtF0FIpCQoCnlyPpybx2JIEb6xMDGTu3uDuCMEgOScUl4kidaycJT+kuMsIeCOECZ2kcQI516Ul8etg6E4X0xEcsFJ/klc3RSIp6dK1LxxjOTh/XT57xivONGqD+PlG8nDFvFMONgbp+MRjXtyotNxFA710f0McQWIeiTifzCKOOHUSrLzeOYYy1OPDFXPim8C10TcI+KEa8vN49EJIWTOJ8gCJis8DYftwXh5ScNexby2j+Ky+P0hZyf1kkii5fZl1bml4kceGtkfzsNrcbhdiOTmO+f9kPi5L82JEduS/CVhEaIaBhLC4aVDJJdEHKSykIefjkXIwzyut8Xx4rppQclcF+e73k6T0xfrnSDOF2IoWOSTdP7NCK4diyZByouULFyOScI1BEcRhhTOQyEIpLikh6TiJNJUsZdKMimd0lCkNDzmcjORLBFsXoyU30LkXUtGKg2pV9B+dzA+PtL4aAmBzlE4nIolTSqbyDQcdwVyzzlVFhOxTz4w7CXS6/dSpFfUJb+rEVzaphr2ikwQkiM7F/fTIt0XRT6L8LLCU3HYL+pBoJS+IoIfCaFyJ5kskXl5sek47w/hqgjT+XgEt45F4ucnCbQSgu7FcHFbKK8CpOsU4Cvq7OXtQaIuhhMQKk4uLOSpfO1ALtqGExgitonwA13j8bqbQraIfHZUOrcrzOtSTDHFFFPst2U/edjrgXCqErE+wqmK35LTkoZDru6PJDxaeKO8XNwkh7pPCBpxaJFwsPcPCPHjoOr9iBfnSa9ye8uOsZgX9pFc3BFBuBAfhUJ8SOLn9uVy8XN9ayAej1TiJ9A5Enc3lfgJuR/D+S0h+JaGcy0Se7X4yRCO+4ZwZK7OKgEgiZ+bR4XDTxW/hEAoKiqhWLZi1YRbIb4i4sW+jBxcDoZgfyKWdOHcssKEo94ZwhN5zo8QP47Rch68m3mldm3nO+LHTjXnRxKH0rwVaYjw3XM+JH4kgeUiRIiUX8lSr4oQB/6vRY4UCYcs9aKIc6SJ5/dvJsnDewVC9RRKykeQGpjCDRGPh3dUaY94KESiCE8WT8VCJF4K5ZIo6OikYopTs+ShobvXEoiLk8IRAlQdTlpwKs4iLhUduzS/5u7leKKj88kXx5ZeM0eIgFuS+LmuEj/xzxK5LkSDx2PVXKkAIX4cz8SRKWVxaKrI0yBcfkT8SGJFTq8kfuQ5P0JwSuInUYiftBxcjwRz42Q86eJiWWEivANhvAmRxI+UxNKyLSFdpMHpUDjej9LJyBD1S8RXKnupLINcYkS44jyph6xENedHmvN1VdwIgeGScsrH63yY/NmCq/uFsA97P/xUEf5tKV8q5JFiiimmmGK/HfvJ4ufO1STZwWWEpHFLtO7lt25sg7kk9fxECeVRVIDX6TCuHoqWJ0YXJgsHa1cufhJ8E2Tn/cRXJVpeOkZxaVeEEB/vix9pSOPqpqCynp/XDpG4PVCJnyiPOC5uF07ypSQbinguRIH9GZX4yRQOVpqP9FDd+yH3/ByKIiFDOK3MXJ5cj+b+hWgeXIzC+ZBI18EoIiXxk5nDfSEGHE7FIXxlmfhR9fxAkHDikjD50ERXSRhc3hZUPuwVlIzj7iB5jpLk2B2PqiZuv9tr9Jb4eZOMw64gkS5xTfUQYqxXvDynxf+NSvw8u6Zy0tcOqgSjNKwU4pnIc+8MeQgwLUDV81MqfiIfxXFVpEElJorwuyIcusgLqaetWAjTOyeiVOUm8jDUMwl/z3S5fNOC3un5EULoqtQrIvWAiJAjfJN45pFGjjhV7mkTdaBU/CT4CcEmxN5jz3Lx43BanafhUp4GctdJNXdM6sGTJyCXXUcIZ5G/flK5lhThL4njLUFcO6QWP+k5PDwWwk0hdKU35GTxs1/q2RLxEmLpjUscLueicb0UzZ3DqjlbUi9NYVo2/vcTCQ6SalYxgfdiuCTqj9zzI67jdyVc7mGSen5KxY/3hXBRPsFyr2ZQmCr8V3fiuK8O/+6J8LfKUjHFFFNMsd+W/QTxo35L5rAQComS2yoh7nUar73T5Hknr+/E8sRLJVKyE3NIiJXcICS/TOLm9iDu3UqRnXHSM5X48ZHnh5Tw2kklfqKShGMryBcCQYifS4nI03zS8wjxTVNNOJZE1ZkwHC+onFlJbgFx4TnyK/fFGSqHaH8uAWn+ak6ESvy4lQ7RPRYO1lbdOyCuGf08lZfe6cQEZeJ5LpzL+yOJlt4kysnlgSR+hKOW3HZuZDq3bEXc1fNv8hKyCXiUgMvxCiJG/C+9QeV5P4XIwEziRF5I6SzKKSA2IB3P8xHyq+xJKYWkhaZxT4RfUTxJ4ufu1SRZ/BRl5xMTkElMWK5qjk5BAb6XI0T+hPJSfitJOOnrpeInkjB5Dk0R4T7S5FwpBMiXhhkPhPJQnfZoIRIl8fMiQDq/mOdXhfgRZRiXJiklIUyF+AmKVIkfKZyg16p5OwVCubodrxBXIYQk8fNGEhlyHqYQ8FI1t6Y4K0ccGyaLHykkqcdOEj+e3pLAheB70UJgRhIjylgScBF+acTESuFInwRIxVn9Zl9pnkiTo93up4urCD0am83Le3E4n4kmUiqjrFxxLSF+ziSQJYLLjUrHQZz72F1V91JCM3jhkUpkSBbPb0bJYlQSxIVpObx+nEKcXHch3k/EUQg2DzfV/LKM6Exe3I2Th/4CI8QJor49uSjEj9SrKfLf21slgFOCM3j5OJWo4GyeO0bLE56Vjy4qpphiiv027SeJH+lAqRdCGvqIT1A5Lwlp0vILhyhuHIrgtX+W0BAlwncUkRiQhqtoHUvO2umiEABJ+fJww5UdwrndSyMjKQdv4WAu7Qrj5YscUiIycLAL4fblJJX4yS2U30wqyCogzD0eB6n3QTg6DyE0UlILkYatMuNzeGYvnJBood88HiOcaj7R3glcF9e8czWBlOR8XjtHc22H9FZTLOFheeTnl1Ao1EVqWAZup4QY2BPOK+H0JXFy+0AIN45EERWbR8zTRByE87u2Pxw/nwyyc4spzsnH70ak7BTlzFP3iLx6JYRAkZTuYhFvYfni2IJCXt2K4raIhzQ/JT8hk/tH3nb0Uo+R4+lYYhIK5XOKCkUYhap0vbwdU/aG22PXdBLDM3l0WnoLSzovFJcbiSTEF1AorpmZmEtcRC45Kbl4nQ/H+UoCqSLtr25Jk71D5EnkGfHZeJwJ5bJdBAFCLCUHpuK0TxJfCfLwWcVwsoXw9L2i+nxBxbjeviQNe+XJx0pvTsWF5chvb0l54nAmjgRRxsGusXJ+P3BOIS0pj2fXIrksRN59hyQSE8V1RN6nxagEcmZMFm4nhQiskCeSoLh5KJJXz7PIFWVVIITLo0vR+PtnkxKSxt2DQnAcEWIoRohFUUb24vgbhyN5KY6Xykga3spKyMH3qoj/njC83UVdyyiiKK+I5MhsEkVa08LSuHNIhCOu8/pVNnninPzkHDyEGPZ0F3kdnM6DY6qykuNzVBwnrp8j1LacTyIvfUW6PvTtJsUUU0wxxX4b9pPFj2SSE7Q/HIHrlVg8rsdy93i4qgdEEgpiv/y9mGPh2MtfKC51nmHyN1Kkb91Ix97YF4bjIek7McK5CLM/ICIgfc9H6gm5phpaS36dwu2DYdySvqsiRIDc2yJdRzgcKSzpGo7Sq+PiunLrW+yTvi8jTYCVryGuKV9jn/S36rjS773I8ZO/36LaJ31/Rvr2jRxXca6DFM6B0t+qa5emS/ruiypN5SZ9x8dZDvdtk75DJH076N6FGFxORajj9b6p0lN6XoV0lR4vwrE/IP6vcL6UD1J6pXOkITV7EV/pGzSl1yxNuxyGSLeUv/K54rcUXwcpveJvqYxK4y+Fc1OEI+W5XFbqa5VdU4gu6RtK8rGHxbFSfopjpW/3yGUsrvlWGYt0lU7yLo+v6njpmk5HRLzV5VPR5B4Vsf2WlB9HVWFI8SqNs5yGCmVU2gNzSxwrxU36TpSU7lIr/S6RfF1xnhx3KW/k66jrhDjXXrq+2P5uXr8bvhROWdkopphiiin2m7SfJX4kk5yB9MaR6q0jlWOQtwuHIP1+y3FXOKdsm/q48vOkcFTDQNKcn5ySEuKfJnBjR7Dcy/JWWOJvKSxZbKnFS6m9dQ1h8jUq/C47750w5e0Vwno3HDm+Hziv1CqGW9FKjy39/e55pfbe+e+kS5Xmd7YJKztP7FOlQVxTve+ttEvxF78rnlcxvPJwpO3q/z+Qzn93rBzuO9csjU/Fc6Vrl55buu9dk8IpvY7qt+q8sv1S2BXiWHa8fE759tJ4vH3diueVnqOOqzj+g3ldIfwP7VdMMcUUU+y3ZT9b/PxiJjmzgxE8uhnHg1MRbzk3xRRTTDHFFFNMsf+W/XrEj2RC8JQu5fDB/YoppphiiimmmGL/R/t1iR/FFFNMMcUUU0yxX9gU8aOYYooppphiin1U9p74iYuLxcDAgPlj9/LwVCZ3jiYJS1RMMcUUU0wxxRT7Xdi9Y8k8OJHGkK5z6NGjB5WioiLR1NSkV7sJrJt5jlVTTwo7oZhiiimmmGKKKfa7MJtpp1gz/QzNjbpjaWlJpdDQUL7//nu+/OIr6tSqS62adRRTTDHFFFNMMcV+V1a7Vh0+/fSfNG3alErR0dHo6OiwectmQsNCCAgMICDgjWKKKaaYYoopptjvwgKDAgkJDWHKlCl06dKFSjExMfKcn3PnzqnWsFBQUFBQUFBQ+B2yevVq1YRnSfxIb3udPHlSvUtBQUFBQUFB4ffHihUr6NatmyJ+FBQUFBQUFD4OFPGjoKCgoKCg8FGhiB8FBQUFBQWFjwpF/CgoKCgoKCh8VCjiR0FBQUFBQeGjQhE/CgoKCgoKCh8VPyp+igvzyUhLJSM7T71FoojsjDRS0zMpLC5RbyshLyeLtNR0cgvyyc5MJz0zh7Ld/zEi3OwsUtPSySssVm9TKC4qIDMtjaycPJFDCgoKCgoKCj+HHxU/BeGPsG6thX6HifinFMjb4jxO0cFYk3paFtg6+MnbyAxm/oAmaDQdyl23u0zqaoBJ73mEpql2/xxKchJwuHSShy9Txa90dk7vhUYDI3Y7BakOUCDO/xLtNTXpO2cPKeptCgoKCgoKCj+NHx/2ygtiqMlXVKpUlcOeifIm+w0jxO9KslnOPSpvy37jgMEnlfibySieP3GlfY1K/EGrP6HZ8u6fxdU1A/nb379m+x3JreeysGtD+VqLz/urDlAg6dlhKos8adR7KQnqbQoKCgoKCgo/jX8z56eYg1PbCvHxB2Yc8hG/s1jaV59Kf/orfxXOt2arySSLrQEO6/mn+N1y2gEyYp/Rqc4f+Kdhf86dOca0UYMZOWURjk9C5RAl4t+4sXbeJPr26oX1yCnsu+RGYQmEeF6lY8MvxPX+TLtBs3H2DePorE7idxUOesWL6GTheGIbY4b0p1ffQcxft4/XcTnqUN9BHHvv3G4mDBtIr979mbZ4Ix6BKgEnDd35Op1k5rghYl9fJs1bw4OXMep9kBjkwYZFU+T4DR49lcPXH5NbNr6Uh+tFO8YPHcAgEfej9t4UqvdQmMatE9sZK+LXW8Rv3tq9vIotVYAlBLhfY9GUkfTu1Zsx05Zw0yu4wrBVLvcv7GWcFO6oqRxzeFIeroivt/0Rpoy0ZtT0pRzcv5waf6iE0YCVlKZIQUFBQUFB4afxbyc8+5yax1+EsOk05xgZyU/pUP3P1GrVlz7NG/GXbwy5F5HLrXV9ZcEy+6gvpDzBsuEn/PGTL9DQ0ke/YU255+Zr/T48SSiiKOEx3XUkgfMpBiam1Prm71T6pBZ291/w4NQivvuTqlfpr/+swoJDbsS/cmP/kYvE5uRxY+s4/vXnP1JH1xQzvXrycY26zyMs4935QEXc2TtNFmRfVNfEzFCTP4u/67edQqRQFMHOu9D44i98U0ubpo31+YfY91nDzrhG51GQ8gxr8xr8SVzfvGkTan/1Vyr98WuWn5XEHzjunMw3fxXHf1eLmt/9U8T9exYfeyTvs982ji9E/GrrmGGur4qfltUcYvIg2fccptU+5bMqGjRtYsKXf6nEn78z5byv1HdTLNI2nq/Ets8qq8P9tDpLjqvC9bm4hlqfiXz542do6epQveqX/EmE3XiwjSJ+FBQUFBQUfib/Vvwk+19B+2+VqNtlJo6Xd/KNcLrWq85wbbs0/PUvVp+9x5r+ulT6W21O+Qsvn+BJh/p/odJf67D1xnMyU0KY1VlDHFuZva4R5Mc8Y+PyhRy86k5qUiR283vzBxFm/7WXyctNZ0VvHTnchQddSM2qONE6nmltalDpD1VZesiewIDnnNq1lqWbjxCqno9UTgFul/awaPU2vALjCfO9Rsf6QlB8acqD6BxuLBcJrvQH+i+wwz8wCMdTtixavgHf2FxiPffxtYhP3dajuOP7Cj/Xa9gsXcwZl1fkxD2mfbU/89e67YToyyYn6iHt6/yVL/QHE5SWyuLOQuj9qTKL9jsQGCjiZ7ueFRsPE5cL7nvGymKo7Zi1+L4K5v6VIyxdvAKXV4nkxj6iVZU/8Lf6HXgQkUN25APa1f4rXxkN401SBHM61BLp/pZlJx6RmZHAgTnd+KMIy8xaET8KCgoKCgo/l38rfkgPYKjJ5/ypWjPG9mrBH/7yNTvuxZDkeZAqf/wj7YeMoGWjr/hcqw+v8sXxMe60rVWJP2v24U26Kgi7qa2F4/+Cjbdeyb9fPrjEnLEDMDdoROUvP5FFQf+VF+V9e8aYi99fsutOtPy7nAKubxnPl3LP0F+oq2PGwHFzufzwFR96D6wwPYoztqvo06k5DetU5+/ivL9UNscpvIAwFzs0v/qzfN3KdbTp0n80ey8+IFcElBfnw7CmQmyIfX//8nss2nVjwYbDROUUk+RuRzURztcNWrJs82a2bLahac2/CsFTm4v+abjYTSuLXx1tU/qPmcMlV1X8YrzP06SmEGAi3C+radCu+2A2HbUnS+yMvb+Lyn+sxDcNW7N88xa2bFolwhUC8pNGHHO6Sbd6n/JJ3S48yVSlLeaxHVVEOMqwl4KCgoKCws/n34sfstk2rpVw2n/js3/8STjhtrglic0pz+je6As++exf/PXPlWg8cguS9iHKjTY1K/EPA2sCpBe2hGixnSKd/wU7XEMJe3iQBl/+hc9rGzNuvg2LJvWR5w/1t7kkHczOkabi2C/Z4RQh/y5DmhxTmMa9SweZOqIfBhrV5N6Pv35jwHH3cNUxpeSnsGFkc/4kRIhZJ2tsNq2js843/PlbY64FSnNwSnjx4ApLp4+iuVFDPhHCo9JfvmLxoQfy6SlhT7Bbv4DeHZpQ9fO/yYKl9dht+Ny2o/Y/hHipbcTQ0WMYPWo0I4cPZ/jEebgGS71U2bhcOsS0kf0walBdHT9dDj9UpSXU24l1CybS3kKXz/8miaRPmLLdiZgHe/j+r5X4qo7JW+GOnrESl0eOdK79Dz6ta1UmfuK8D1BVhG2oiB8FBQUFBYWfzU8QP/DAbjqf/kFy1pXQ7r2UZLmrJZO1Qy3kbZIwmmJ3Rz6WCLX40R/EG/k97FLx8zV7PN5wae0g+ZyB627Kh19cM0g17LXmivx7xwgTsf9z1l99Lf8uIzuKXYvGMnDsErzDUinMDGHJAGM5rJnH3dUHqShK9KJd1Ur8obIFtyPFhnRvrDQ+o9I3ZjgFp3Dv0Ar6Wo/hsnsoxYWZnFtlLYfTb9Zh4n2vM3xAf1YfdCC7qJg3LvvR/HslPtPpj5vfPdpW/QP/atgFt5h8ipL8WDiqL6Pm7yYiOZJ9SyYweNxiHkvxy4hkxUApLZWYe9STJ1d20X/AYA7fek5RcT53986U51JZDNpAdsR9LL6pxBea3XgUm09h4lMWiHDHLNxLXHoUM9vVoNKfq7Dhij+FeWkcXdBDDtfUepUifhQUFBQUFH4mP0n8JHkeorpwtpLDtV53tewNpXs7xsjbKlWqxiHXKHlbSagLJtLk3FrdeCm9CibEz+aRRvJxG+4F8erWVr6VhoY+r4mJiTENa30r7zMatlV+u+nSMpVj/+x7TRbaOUsBqCjO4sjC3vK+z2vp0b5tU3ni8RdaltxRqawySvJiWdyzkXxsbW1jjPW0+FruafmOg4/ieHZpDd+JfZU+q0Grdm3R+PZvIj4a7LsXSk64K50bSMNTf8KwWRss9GrLf/deeIK8ogIu2FjzN3HuN/X0Mdb8Xr5GzwXHyC3M4fTSfvLvf9XSpW2bZqr4NezI/bBsQu/vR+NTcc0/f0OzNm3Rrfk5lf5SmaUnPUWMCzm1rJ8shr6tZ4CRZlU5nF4iXKk37dmltdSQ4v9JFQyNDalbQ7W/YbeFxMspVlBQUFBQUPip/CTxU5wdwfGtK1m6bD1ur8vdbUaoJ5uWL2P5tiOEpaokUUlaOEe3LMdmzwWS5LfQi/C0P8yyZet4FCqJlGzsD65jUJ/u9B+zkJu373JAhL35iCO5Ym9G2GOWTR5Ojx592XHhsRRAOQXJOBzbwogBPenQyYpR05Zz+5lKdL1LcpAHq6aNoHv33izbcRoXh9MiDmu44xcn9pbgc+skU0cOpFOHTvIr66ecfYRMU5Hw5hEb5k+ge+eOdO0zGBu7i8RKk3Mk8pO4dmg9g/t0pUuPAawU6YzPUcvB/BQcjm8ti9/Iqcu4/bR8+O71w6vMmzCUzh070nfIGPZdfkC2OlhyE7lyYB2De0vhDmTV3kvl4QoJ9OiSnQi3N/1Gz+Wy8132b1iJ3XkXkZsKCgoKCgoKP4efJH5+EUqK1H98mKJSUfBBSigo/PHzSyn+0XCgsKD8azrvUlJU+MHJ1CqKKSrVJu8hxe+Hzywq/OFrSmLxh8NVUFBQUFBQ+L/y/0/8KCgoKCgoKCj8f0ARPwoKCgoKCgofFYr4UVBQUFBQUPioUMSPgoKCgoKCwkeFIn4UFBQUFBQUPioU8aOgoKCgoKDwUaGIHwUFBQUFBYWPCkX8KCgoKCgoKHxUKOJHQUFBQUFB4aNCET8KCgoKCgoKHxWK+FFQUFBQUFD4qFDEj4KCgoKCgsJHxW9C/BSkx+Hj85SEjHz1FhWZsQHcu/OA8KQs9ZZfjpig5/gHRfPTllMtp6QwnZdPnxGV8svH8T8hPzMeP5/nJOWUrmn/S1As8u8lLwOj+LElXf8TCvJzKfjxVXB/NkU5abz08yUmXcQ2N41n3p6EJ+ao9/4vKCTA6zb77fZx2zv4RxbXhZyUaPz8XpCa8/tbDbc4L4PXz58SmfThvC8uzCdfWkC4KJfgF08JjklT7/lvUkRubj7KWsMKCr8vfhPiJ9F1H1raZpxwi1BvgZRXznQ1qoNZz1k8j8tWb/3lsJ3Qmvbjt5HxM5+CxSmP6GFkzrobT9Vbfl3E+BynuW4bLryMV2/5Jchjx8QeWI1eT4p6y3+DCM/zTJm1luDU/66kyg50oWtTQ3a6JFIS7cnQbu3Z7RSq3vvLE/3oKOb1a6Jt1pYNpx7+qPh5c2MrzVp2wvFNnnrL74e8cA/6tTRizaVX6i3lZIY8YM6sRbiHCWGUG8EkKxMm7bqj3vtfoiCVo+tmseWcl3qDgoLC74Xfhvi5t5PqNbU49CBS9fuFPR0bfYdmu3F4R2fK2yqSk52N1CB8nyKys7IoqLCvuPjHXIuKkpIiNg83o8mw9aRVED/FBblkZeeqf71DUT45OfkUp3tgqanL8kve6h2CkgJx3g/3JBTkZpMtWpv/nhJysjJ/OA5if7aUFx8QbEX5ueTmFxL79Bgmdcw59TxWvefnI8U3J//DfWI5Ip3FQvxsG2tJ60ErSFJvlyguyPvhfCguJDevvMVdlJ9DVtbbxz6wm0Bto774JVTMq2KyM0We5PyQGBD7xTU/FNuSwjxy8grICbpPRyMN1t8MExfOIeClP7Gpb4dXkJcj8u+H0vzhPP8QudlZ74VzZ8sI6loMwCfyh+tIobh+nqjIAde3YGzcnOuvKsavhLzcPHEPlEdCqieZP1jnRD16K87S7w/nUW62FM4P1be3yRNpy8zK/gHxVvzD+STdO6L+50V40sO8AUvPPlfvKCfMaRMaWi24/iJdRCqMkW00GbfDRSpEsnN+IH6F+XLZf7BoRH3LyswQ5V9BSCe/Zkjz+gzfeEu9oRRRo/PyKKqQv/k54h6oeK6CgsKvmv+N+CnMIvDVKxKz/rOHQ6KLLbXr6XPhaQqpgbfoolsN3c6TeR5fOlRTjPOJHSxbsYZFU6xpbKSLSateHL3zquxB9+bBGYZ0aYmRgQHmrbqx64qqNedgt5g5Wy+icp/ZHF89mck2x0iXn/y5XNi1km1HHdg0oRWtRm0iUwqwKIMrtotoY2GKoZEJXYfNwyM0VTpBUMjjSzvo2socE4s2jJk+GuM6+qy74SfvfXPvOH3bNcbA0JQB4+exaOYMdl/1kONZlB7GzoUjsTA1xsikMcPn7yQs7UPDUSWEeV1jfD9LGpuZoq+nRxcRB68ISQgWc+vYRhat2sD8sf0xM9DFvG0/Tj8MUJ1amM6VXQtoZWZEk7ZdGTthILoaLTj/MkG1v4x8roq0L99xgVJ5Gf7oAjPnLuOFSGqCjz0rli5hzYo5dGxmio6BBXO3XaQ0uilBbswa3Bkjkc5eI8fSvbkJlqPWIedScQY39i6jXRMp/4yxGjKHh0GqPiH3q/uZM3UaQ3u2onGHYdx9EYrDwZW0a2omnLwxnQZMwSUomZQ39+lvUZ2/ffoNLQbN501CNmEeFxnRswPmZibo6RnQa/wK/OIkh5/Dlf1rWWqzkdnDe2Gir0vTzkO56h0uX1Pqmbp/aiOWzU0xa96JsWNGYaKnzba7QhAmv2Hd4rk4+qcQ5+/E8oXLWbdiJh2bm6Er0jxHSnO+qpalBLsxc5AlBvqGWA4YxYLF81m++QxpH/D+iW8eMGuoFSZGhhg3bsX8nZfIFMe9ct5H8/qV+fSr72nRZyoPAyrKRUFOIifWT6OZmSHNO/Vj3KDu6Ft04E5ECUnPbrF07jTGDu+DiVkb9t56SezLe0wf0g0Lc1U96TBoOg/eJIuASrh72pZlS1cyb+JAUU90aNNvKjfu3mbdjKGYivQ37z6Wu68S5cvG+d9h5rDuIhwzDEU47cWx936gtzAp2J0l4/vSRDpWX4+W3UZyzSda7CnA4egmloi6OXd0P3FNPSw6DOScW5DqRFHn3MW90621OaZN2zN69BgaG2ix+tJL9X4VebEvmNlTn7//418YdB7H7QcPxW9j2vQdx8h+VhiJa3YaNJNHgep+xpIc7p5cT5eWjUV9NKFjv4ncehaj2lecg9vFnfTp1Aozcd/pGZgydvlhErMzuLplKtU+/zuV6xmy7uxjXrvZs2z+dEYN7iHu7Q4cdgklNymI9dMH0VjUTWOz5kxZfYSYrH/foFJQUPj/yy8ufkryE9g9pw/VvvuOpv3m4F8mWH46iS67RSvPmFWbNtFe4zO+1O/Hc9HgK6eYg7Ot+Otfv2Pcir3cuWPPlG6G1DYbyGvRIE5/cZWmGlXpPM4Gp3v32LNkKNWq63LULZQHB6fR0LAXzyUfmf6MzvX+RKWalvhK0wcyX9K/mQ4Ljz1i7+TWtBy9WZ6z4rp/Bpo6Tdl0/AaPXR2Z1a8pJt1mEimuFe99DP1atRi6aDd3nK8xs685f/pjZbbeCyEnwoW22rWwmrAG57u3WD+lJ3+uVImB66+JUPOxm2qFbvM+nLjxAFeH0/Rtok33WXtJfacJXixapCNbadLCegFODz24e/UgLRtUxmrBGXm/3ZTW/PGTmkxZc0jE4TrjO2lTr8V4YkUz2+f0ImrX0GLR7nM4Xz9JP4va/PULYy69fsfJCiG4zrolzQaU99b4nVmGpl4T7gq/EeW0jeqf/ommA2ZyxekOB5eNoMr3mux7KERUQQRTu+ij32EUl27d4fD6KVT+059E/m0R7q+ER4fmoavbmLVHruPx8BbzBrTCxGoqoTlFXN9gzV///C1T1u7nutN9bh5bhYm2KetOOeHpepPR7XRoNmIDcYnRbJ/cgSr1zFl/6h5xQR4MataQTmNWccfNA6dzOzGrW5lB6+xFzHNZP9SMv3zZgLlbjnPb8SJDWmqg22WOnLaQu3vQrVWHcasPin2XmWClx5//WZ3dD1MpCbtHK736bHKOJOz+bmr+/a806zeDK4632b9yFNWqijQ/iqUkL5qZVgYizSO54HiH49tmU+3vldCymk/iO+VXmPCMYS01Meo8Vhx7l3N7l6JdsxYzdjuSGP2cJQOaUU27JWv3XyMiuWJvTRE3t06gbj0jbA5fxuHCQTrrfM0/NdrwUOiQCKcdfP+PP9NJiL4Ll+15+tRN3AdmNO01jRv33bl/8ygd9GrRYcJuuR6fWNCTv/+tMhNsDuJ04zR9zGrwWTUdZqw/wq0bp7DSr06nGQfIyY5jfk9zzLtP5PrdRzwQddNKvwZtx215r25SkIDN8FbotxnKBaeHPLx9mYHNG2LSZzkZohz2TGrNX/5Vh6nrDnP71hXGdNBGs+1koopLiHI/ikndOgxdshvnW1eZ3tuMP3/yHWuvvlEHrqIoO5kzq8U9XLMR07ecIzzkBVPa1+GfNU1Ye+gSTleP0EG7Gu0m7xFPBnh2eR1G2iYsFnXe/dFdVoy1wrDVUHyTCkn2v0wLrQYMX7qHh+4enLddSINqdVhz1Uc0mM7SqlE1WgyYw6OAeJ6cXcN3n/ydntPWivy9if/rZ6wa2QlzyxGcd3bl9uUDdDLVY5TNGbLKO4UUFBR+hfzi4icn4j5Nvq1EJeHkK1X6jt23y+ft/FSS3A6hWeUf/O0fX9GwgQbf1TbisGvFcIrZP7UjDZsNJ1itrUJubKBhI3PuReRydVV/6hkP4FVZb3g687ro0mr8LiL8b9FKtNqO+maS4HGSto3qUVfLkIPeKSR5HxEtuk48jMrEbkILWo3dSa4Qc2ObadB6pA3PgoIICgrmwdnV1Pm6Nnvdgjk1ryvanaYQre7kynp1HsPvNYT4eYXT9rFoWvTDv1S4ZT+jh05thmxyJDvKBYv6NRmz5hRBwSLckGBOrxpE5doteBaaoT5BRWFmAo/u3SUkWRrqKCE10pex7bUwHrxR/C7CdmI7GgqHom7b8vzKSho17MCDyEiW9NCn7eS9slOQeHltFXWrm3Luxbut+Gw2jehA26GrkfoJJPzPr0LftBUusUL8OG6kTj09Tj5WS6MULzoYabHgpC/xjw+j20CHw+6lsimR2V0MaTlyK3kFsUxsp00z62U8CwwiMCgEj/NrqFWlPuddX2C/cRgaJn14rp4f7nN+KdVF3i454kRsej6p4c+5/9hfHpLxOTEH7ebDCZOyITset3suRMhddsUkBrkxsFl9Wk/aL37nsNq6CUY9F6l6ngRuh2ehrd+T52kZQti2w6D7wrJ9cR7HMKhbl233kigJv09700ZsuxNF6N2daNXU4YiXOkdSn9PTpDZzTz4TjvsgehomnHxSmo85rBlqgX7XeSS80+Hpc2oJGg3NuexfPgn+7MLu1G0+jChxrJfdBPS7TCL63dGbzACGtdamz8LT6g1CiO+bTn3tFtwThR3hsIX6GgacFnVXJi8ZD1cXAmJV10mL82e6lQlmIq1SFTw+pxtazYbyWn2do3O7Ud98CAHq+J4RcTLouYCEtDR8Hj0kIEZVcdPjgoUYMsCgxxwi351uV5CBj7sLfqGqOGQnh7NmZDtxndFEFmSya0I7dC1nUDrI6nNuKbranXmckMbxed3Q7TSdGLWgSn56AXONOqy8+HbPj0Tcw92iLlpyL0xEtiiKkS3r02XWYfVekZ/L+qDbeTaJmSms7G+MUfeZePiL+hYcjNf1vRjU/p75x7zITgrjwX1PUqTnRkkBIe4XaaVZhXG27uJGS2SSpT6T9rjJYT4T5VavkQXX1eWW6HkcIxG/WbtuiOdAIMHBgeyaYklN4x54Rf2UYWsFBYX/X/zyPT/Zsawf05YvPv2URu3H8CTmp80XqEiS20Fq/+vvNBu2lqDIYJb01uVrne54xpQ+YIqEA7Oieb9FlA7ehDvtRN+oOS4v49k+thWNrddTcVbE+UVCpHSeTnxmEtO6NWeunQNXd89g0Nh5TOjXjmnbb+GwdRTNrVcivUize2xTIZb2kB7rg5XO91TT0Kdlq5Y0b96cZk3MaaRrwT5nD5b3aUbnKbuEdFCT5c/Axk2E83yE7dRuNO+7pMK8l0wW92jCqG2OhD86QaOqn9HAoAmtWrYQ4bagsZkBJmY9CQhWDT1UJMj9MuP7dcLYyIgmjc2pWeVLmo7aJvYUsXNyR5oNWS/a2Sr8b27CRK8zji89GGqmIx7m5RNDU15doa1Bc04/j1NvKeV98fPigo1wOK1l8RNxcz36Zm1xDlR7ypQn9GhqxJKT7nhfWIGuriWu8eXdAodn96frhK0kJjynr0lVvqtnINKpyr/mzczQbNiMuw+fcG39KMw7TiJYfWpJZgRbZ/alVuWv+bZqbdr3n8QNrxB536ND09BqMhj/JOngEl7cPcWInu1EnhjTxNyE77/7CssZkkPMZtWwVnRS9wRIuJ9cgrFpbzwjo1jUQ49uC06KEFQURz6mTytjttyJl8VPB1NtWfwE396BqW47HMPVpZv4gkEttJh/1JunpxZQX4g2n9jyWnZp/QiadZ9H3DudnZfXjsCg6RD8KwiH1xeWUke/M17R+bjajkO341gCSjNeTUHYQyyNNVhw3Ee9BaLv7aNFy47ciYTQmxsxNGuDQ4X5P+FP7Jk22ApTQyPMRT2tXfkbLPovl8XPkVm9adl3AdKAlCQYjy7qRxMR31Jhcn5ZPwx7zCNNZG+8/21mDOuOqbEhZqI+a1T9AuN+i4n6wLsGiQEPWTS2H+bGqms2qFEF7baTiBLCaMckS9qO2iykoQrfK+swM+rK/dAoVg8yo+O0feX3afwzhrQ3Yfm59+f8hN/Zhq5RB+xfiYZBbjij22szequzeq/I+3VDMO46m9C4V4xvVV80IhrRrIWqvrVo2hhNHWNWHJFETR4Pz2+nT6cWGBmbYG5iROVvvmLqPg9RbaIY20GXsdtuy2H6nliEYTMrXEJUtcj38no0vv6MRibNaNlC3LPCLIy0Meg4Aq/gtxssCgoKvy7+J3N+CjLi8Hz0iOC4/+yBkHjfltri4XXETdWXkRnoTNPqn2A+dD0psscqEeKnqxAWCyltd4c5bkffUIifwCTsJrUTLb8lVLz6oSlt0es6E2l0y37NMDpaT2Fsr66suuTOlY1T6TJgKP27dmTWHtWDb+doIUrG7yYj8RmdteoweMUxgiNCefP6NQGBAbwOCCE7P43V/S1oOXIDZW36TF96Gpqy9a4vp5b0xbCTaNGrd4mnO5Na6zNiqyPRnidoWKc+NifuExEaxGsp3ADJwsjPf7vrIMH/Cs01amI5ZjEX7e+JOPixxNoCsyGqnh9Z/AxeVybAnl/fgLGeJc4BfoxtrsWwTTfUe4Rm8T9PM+1mHxA/OWwY3o62QnCWvkDsd24F2oYtuS+8Y7gQPwbC0d56oxagyd50b2LI4pOevLixHm3tFjhHlIsfu6k9sRy3lZQUf3qa1KHvwsOEhYXI+Rco5d+rYAqLcji7fIhK/KhVSm5WJqmpyYS88OTMga30FmKjilZnPONy8T42k0ZNhxEiVF7ck1OY1alFryk2XLl1n0Bx/NQexrSdvE+EkqUSP5NUwz0Sj44vxkiInyex8awaYELbKfvKhFFxhBvdLPSF+En4oPhxCFPPghJCbmBzTeYd8yHg5joaaLXlrvT2kZqjC3pi2m0e8W8XnxDV49A27YVPaVeTwOfIDGoZdcMvoYiHu8Z+UPwUx3jRzUyDqXaqngiJCOddWDRtXyZ+jIQgtX+lKpPUN05Y6temjfUczl2/zfMgP2yGd6SpugfsyKw+tOq3UF0fiziysC8WXecSrc6Ic0v7YjZgBeH+LvQ0b0Cr/tM4fc2JZ6/esHlMa8x6zyHiHfGTF+PLkOYNMLUax7GLDvi+ecHe+QMxbDmWiHyV+GkzclPZ/eFzaQ0mRlY8DI9ly8hmtBi9tUy0E+9D/5YGLD/vr95QTvidregad+RWgIhAXgRjJPGzpVz8XFwzWIifOYTHBzKuVQMsp2zndUgYAW+keyqAV28CycjOw+vMchrU0WTCsp04unjg73mbvo3rMWG3yOMslfgZv+OeHKaPED9GzboK8aOq136X16FVX4ftV58QGhwo7tk3BIj6/CY48gdfAFBQUPh18D8RP/9XEu/tomYdHY4+LB/q8j67hK/++imTd7vIv/dPsaJpnwXl4sdhGzp6jXEKK+LpyXlU+16P44+j5H0ZYS6006hCn8WnZIeX6HkUkzpf8229VjgE5JHqeRiD7//OP+u15upzlWTaNtKc5qO2UlCcw6reBmh1mkZpB0CY20lGjpiBd1we7gcmU02jGdeeS/07JfieX8Z3f6/KprshRLnZ0bCWBjZnvcgSTt37whqq/eOvDNlyi6KsV/TQq06XGfvKWsWuJ9YwasZ61fdmKuB3YRHffKHFGX+VLMkOe0C7+v9Eb9AG8UuIn0kdaGK9tlz8XBNCpVE7HsSmc3x2J+oJwfA8SYRZUsBFm4F8/qXBByY8F7FPiCjNViOR/Iv0vaIdE1ryRd2W8vyS8Bvr0DNpjWMF8dOtsR5zDnuRF/WAlpo1mLDNUc7fnGh3rDQr02TEFgpLslkzyByttuMpbRxHup9h1OiZPI9N4pLNMMw6TCgTPw+OLKJ9j0lIDXyJ1zfXUKuyDpcC0vA+PhMN04GE5In6cHQa33xnir08BiZE3cubmFf7lOYT7MSvLFYObUnHibbl4ufYIiGOu+GbWYDzttHU0u7InSCpP6QY10Nz+O7L79lxXz3sZazF1ttC/Dhvx1hbiIsK4mdA0wbMOORDXtwTuunVou/ioyRnZhH59Dqt6n2OdveF7835iXY7hE6tmiw66i7nT1FGGNM7NcKoz2K5l+X+tpFodxjznvihKAWbwU3R7zyV4HRxZlEWdtM78k295rIgDb2xAQOTNtxUi5/X4nfN72qx11VVtgWxnvTU/g7trgtk8XN4Zm9a9plfJn4OL+iDudWcMvFzdkkfGg+ywfvSNmrXqM+u26rX/QsTntLf8BsadJ713rBXnPdJtKt8y5Lz6qGqzCAmtK5HdfORhOdmsn1iJ1qP2Fgufi6uxlCvE26JuTzcP53amq3V904xnkKYVP+qsmiQvP+qe9jtLTTSac11qWII8TO6rRajNpe/lXVhtTX6ltNJyM1m//QO1Glsja96vmHicwemjJvMbf9oTsy1pIrxAN6oi/SVaDTV/tc/GLProbixIhnVRouRm1Th+hxfiEETK1yCVbUoK8CJ1lo1GGJzUV2virhuu5jJS22JLmv9KCgo/Br5TYifhLs7+L6GJocehKm3SGRiO6EVf/lShwu+QRyY1h2LnvMo7b8Itd+CViNjrr4U3iQ3ghXDWlO7gRH9Bg2kmX59DDqOwTNS/YTKDGSgzj/43GgwwZLvzH6OZa2/8H3LSUSrHdeWYSY0HqYaOot7eokOerVpZN6BwQN7olWjMs2slxIuveWRGcLcfk2pr2tB336iZW2hz1ef1WadveQMirm0YSKN6tfH0LQxTVs0ptpX3zJikzThWTxcLwhBUbs6jTv2YkDPDtSo8j1Dlh8j4533gTPCXeljWof6xm0YbD2ALpbt0NeshW6HaSQX5LNzQjvMB6wuEz9+V9eirdEc5/hissIe0r95I3QsOtC/by/M9DT4tprZB8QPhNyzw6hOFYxbd6Vvn960M2lALePOPBSZHHZ9DdqGzXF4XSp+vOhiqs00W5UYdbSdiWZdDSx79KG7ZWtqfPUV7Uavl51egt81uhjXQ8u8HdYDe6FdqwpNBiwWjrSA88sHYdRmLEFqB5z4woHuJnXRNG/PsGGDsNBtQJeJm0gWeRLmYkvDb74R4a7gjvNZuhvXpVHjjiLMfnS2bIt2vRqY91lGZmEGKwc3o+24nWXix+3oAnR0LHETKqA46SVTu5nRQKRHLjMhdr75vj477yfLE55bGzRgs3MkQU5bMdBsyc1QtaeM96Nv47pM3P1I/ulvv4PmIn46Bsa0aGZB/VqVMe27jCR1WsooFiJ0xXDq1WmIVZ+BWDbXp75hR855qMS908ahaLYZifxS1jvEPb2KlWlDDFtY0rd3d8wafE9V3fbcjxHldX0duoYtuPFSJQCzo70Y2qohdfWaM0jUE6tOnTAT9USrzSiCcwo5MrMnTXvORdUkKOLQvJ6YWM4iSh3fM4t6YtBrMbGhz5jQSZ86Ok0YaD2QrpYdaKwr6l/zYQS88wJDUWoQs3ubUL2BCf2tB9GtS2ea6DWgjkl3vMPjhfjpQPOhqnog8eTCKvQatcE5VpRMWhDz+jVDQ9w7vUU5tDHV4dsqtVj9AfGT+vo6LetXwaDLBJxc7jKmozYjNzqq98L5VQPQbjtRnkOVFnyfAaLOaxi0YMDAvhjWr4Zxlym8TMgh9N4+jOtWx6xddwb2641lu5bUr1mVfgvEc7AogzVDm/FNHSM2XXiM2+ElGFhYcjeotBbl47RvPpq1a9HKqg99urQUjay6TN12FeWFLwWFXze/CfFTkBKJ68NHxKS+PV+oIC2SO472+IXFERXgh7dfkHgcqchNCsfd3ZOETLV6yUnA+fxBVq1cxZ5jVwmTJwuXUkjQU3fcnwaiepQX8uqJK14vVd8Vkgh/4YnXi7Ay55kc+pRjtptYvmwVhy/eISG7/GlXmB7FtWO22Kzdxi2PZzzz8iY0IYOMxBiioiJ4/cwTp9sPCAp2w9rcgHFby4ehQnzvYbtpNcttNnDp7hMqBPsW8YGe2G1ew6p123D0eEl0RCCPHz8Tjr6IyNe+eD0PFe5MRWZCKO6PvEnKVQWWHvWC47YbWbdtP26+L/D18iUuszTnKlLEm8eObF6zku2Hr/A6IADfp35In7zJTQzF4/ETkkqf8gXpPPX04E1kqcfO59m9y2xYvZrDl+/i9+wZfq9C1fkLKeF+nNi7hWXLbTh0wYk4dTixQc957PNKnmdVSnLYM47t3qw+1lnEVZWykvw07p63Y9X6fQQkZhIX4IHtRhtsNuzi7pM3RIW+5rH3C3KKCgl94Y3Pq8iyeT1pMUF4ePiSqn5NPT85lIuHtrNanHtPKjNfbyKkWbC5KTzxeES4qC85yRF4uIs056hzNj+T515uvI5MJT87haiICEIDngshdoeXb16yaUJ7Gg9a/eEPY5Zk4+10ng02K9m85xi+oeXzupLCXuDu8xKhBT9IUvATDu5Yz0bbY3iL8vDxfUaKKJOcxDBVmVSoNEminh7avo6VazZz3dWP2IggHnv6kpZXREyguGeeBarn2JSI38/w9A0om3MTF/QMD3FPSKGlRfhxZOcGVqzexFUXX2KjgkV98yUju/SOKCcz9g2n924WdXgd55weEx0djpenF4lp2US+8eWJuI9K62ZGvKhH7j6ibqq2FKRFcFXcO6vXb8fZzRc/UQ4h8R/oRinJw8f5DDZrtuEq7vvXfp68DC+fTRcf+hwPqR6pL5QR+5pzB3ewfMVK7E7dILLsu02FvHa/yabVK1i/4xBer8MIff0Un+eqeWWJgV7sEnXqyE0R/+gQPL2fkvLW17TFs8LDge3rV7Fy3Vbs3fzLnkEKCgq/Xn4T4uf3QuDNzZiZt+WoSwDZWZm4Hp5PrVq6HHD53309WOGXISP0Pr2bmjJ33y0ys7IIcj9L8wY1Gase+lNQUFBQ+PWgiJ//IcUZ4WyZOUj+CJuBoQF6hk2Yb3tV/ridwm+ckiyu71lIM2N9DA1E2eoaMHDGFkJSf6D7RkFBQUHh/xuK+Pmfk0foy6e4uz/mddi739ZR+K0TH/6Gx+7uPH0VUjZ8pKCgoKDw60IRPwoKCgoKCgofFYr4UVBQUFBQUPioUMSPgoKCgoKCwkfFb0r8FGQm8eqZN+4eXgRHlb/WWpGSkg+9V/zjFOZmkpSSTuF/deJxCQlhr3gk4hqV/M6X4NT8J3H9X/BzY1WYm0VyShoFpe8vfywUF5Kekkxmzq93UnNmUgReHtInCBL/N2+dlajyJD3rQzOeSshKSyY5Lesn1rGSHz2uuCCHpMRk8ot+nffRhygpzCM1JeVX/QXorKQovB978Do8oeyTBL8oJUVkpKaIOpP7fnmL+pSWkkRq5tufOflBPvRMlcNPIjYmmqioKNniElN/Yh1U+L3ymxE/r+8cpWcrUwxMzGlqYYaOrhHjVhwiTn1PJL95wHbbgwQl//wq/eLSGtr1m0GgvEbUf4eXjrY0blCLhqbtOOAcqN6qIingAVt2HiUi7dfkNAt4dPEwh688+NkTdf2vbqFbvzF4la/b8XGQHMAsa0tWn/VVb/h1kfzGmYHNG1G9gTEL9tj/bxxZWiAzRJ7M2Omg3lCRLA4sGcGQ+fvLPsD5QYpSuXFoNxcfvvxRB3Xv4Hwa1NNl/SVv9ZZfPxlv7jKibw+OPFB9WvLXRlrgPYa0N6BmXQPm7Lhc9jHKX5T8YBZZ92Da1kvlS5uUkhPG0nH9mLvrpnrDhylIj+DUblvuvHz/ISStD7hsWFs0GmrJ67cZGxtiYGTKoGlr8Y9Rf7BU4aPjNyF+CmMe0dWoPj2nb8cvKJyY6AhcL2ymYZVvGLPNST7G7+hMGlr0Qr3iw8/C/8R0qhv1xi/uv+ce9k9pjablTAJjk8jOeztc72MzqGs6kOAf9QD/a9KZ39mUvkt+fvl7HZmDplE7PrrPFSU8k7/wPPXAr9P5uh+bTUOtDtx8EfG/651Kfk5vi3r0XnxGvaEihbx54sp9rzdlHwv9IDkvGGCix7yT7uoN71OSFcqsbiZ8/d1XmPdfRsxv5NW61KdXaGGkzXZn1TqFvza8jy9Cx7AV5x5HkJX7P6ozeS8ZZt6InnMPlC3tU0ZRJj5u99764OyHSAu4SRttU+welS+BVEpx6huGWNSg9ai1PH7yDN+nPty5Ykcbndp0n7GblB+tjAq/V/5n4ic7M+M/7nZPcd3N91Xqc/DR26ubn9s0h3mbLxIf48u0Trp89k11rOds501UKg7HtnPhYZD6SHjlcpZth2+oPjtfkovz8U0M7NWN4ZMXs352fxq0HMnryCjO793GRdfyz+kXZwRxYNsu3ALeX1k9LdST1bNG0c3KikHj5uLkp1oP++G5rVjU+5YqjZqJ+B0nLqtc/KQHP2ZCZy0+/boOw+atZdfGTVxwea7Km5JUruzfwoGrj9Rfic3m1pk9nL6tis+bB+eZMqwfVlbdmLxkJ68TPtwVnJ8YiO2yqfTs1pU+g8dz7JYvBeomdFF6OAfWzKJ3Nyv6WI/n5N0X8vanN7ajW/Urauq0ZNPJO+88hAp4dPMcp8+ex3bNTLp37sL4RSKfE1Wx9D6+AL3GlrhKz6fiHFzO7WKUdV+6inwZMGom9k+kHQU4n9rF/svu5T0QeQmcO7gTe+9oClIC2L54Mj1EnPsOncipO34/7iBLKcri1rFNWPfpTteeA1hz4Bqp8okFuNmf5sT5K9itnkNPqy4Mn26DV1j5aqLJQe6smD5SLr9hk5fi+vr9Mi4l7IkD88YPwapLNyZIaZe+/pz+imFtdRgwcz2rZo0V4XRn9vojRJStxVaM3+0TTBjaF6tuPZlhs5dg6TxpT24857YvoX/PbvToO4TNx51JLy2kwlSu7bcR9bM73fsMZfuZe+ovXhfj6XSJU2cucGjrYvp264L1hEXcf/X+JxOkVf/7N2/IV5U1GTF3K09eveDauWPs3bGZEf16scj2BnlFebic3c7Qvj3o2qM/q/ZeIkn9eeLXjx05fvwMx/aIePTowpCpNngHhOAo8npA9y4MmrgMj+APrL+R4s+AFloMWH5OvaEi+bhLZXLdXe7RyY17wbZFk+jZtSv9hk/hjMsrSopzsd87h1pffo52894cu/30g8+NEOdtmDXuzOZtq2hi2Jj9cuX7aRRnxXBSyr8eXenRfwR7L7mpeztFPbc/z5lzF7DbMJ/eXbswbOpK3IPK0xny+DqzRg+ka9fuTFy0Df/YH2rBFOHrdIJJw/rSpWsv5m8+Qby4SM4rBzo3NWDi0q3MnzCErt37ijp7gxT1l8al++fe2R0M69dTLpMVey5QepuX5CVyac9KBojnVo8+g9l4xF6cp86donRuHl6Pde9uos4MZssJZ/USG5ncuXSacxcusG3FNLqLuj5uwRb8ot/v8Qj3vMbA1jp8W7UeQ+Zu4p6rG+dOHsV24woG9OnPtgse4qh8XM/bMrx/T6x69GOZ7Xnic1VxD318i2OnTnN0zwase1lhPWkF7i+DuX1qK9Y9rRg4bhEP33zgHst7xajmBvRbePh98VOQgsO5o1xTP5MTXruybOoIunftxtCJC+VnbklePHaLBvHdZ1/RpPsE7J9WXAZJZKkQP0Ob12fY+vLlTyQuLu2NZnNr/D48g0Lhd84vL35KssTDbDEtzMwYudiO6Cz1Tf4zKEx8wgDTmtQ07Mi6PcfxeB781qf/M+L8mNHFgC+r1GXk0v2ERUYwrlUtBq0rX+jwysre1G0zGWnpyocHZlG3diPxEFjDGvHw1f3+H3xlOkI4rQy2DbdAr+dCEtXhv7q0Ai3D9twOersDODvKnf4Wmhi2H8T6LZsZ36sZtXU7cetlNE9v2tGyUVWqCvEzd+MJYkuX2BBkRPgwrbsen1duyORVtiwZ0hLTvkvkhSaL4zxoVbUSlVtNJkY6JcWHnqY62Fx/TcSDgxhr1KHriNls2biSzqYamPSYRWDyO62zwnS2Te6MSduBbLXdw4JRllStY85pL/HQKU7AZkQHDJp1w2brTlbMGIK2bjOO3HklxKEIv9Z31DNux/YLru90P+eyY3In/vnJN3QZNpUNa5fQSrSaWgxbRZIoTr9Ti9Cz6IK3+PHk5GI0ajdk9LzV2O7YQJ8W2mg0G0qgeBJftRlIfdO+PFMtxU+C9xma6Jlz7OEzdkzshkWnwWzbvZs5QztQrUETzj35d99ByuH82lHUravLhIVrWLdkCnr1ajNs1TkhnPLZObEN//y6HgPGz2PTumWiTKphYW1DijgzO/IR1q30adVnPFt3bmdSv7YYthrAvWCphrxNgu8FWuvWo02/SWxcv5y2urVoPGgF4VGBjGtZnc9q6KuvP4mG1aowYsN1+bzn1zajV7cePcfNY/P6ZbQ1qk/zQcuIFZXXYet4DBt3ZOVWW9bMG07t6hosPy31IOVxauUIeY2ueau3slGIWBMdA+bb3ZXDPDS/F19/Xo2eI6ezccNKOhrVxbDLdIIy376vwp/cYHBbXb6pqsnI+Tt56nObAY1rUFmrFTPmL+bgeUfObJpCw/q6jJm3ivXLpmGkUZcBC4/IZX9n7zS++/RLOgyYwIZ1y8V16lBDy5C+I2eK38tooVmNNmM3lImlMn5U/KSzbnQbWgzfQn5uKpvGdcLCcijbbHcza0g7ajRqh71vKPeOL0Xju28wbDeQ0w9efED85LBjQieaDlxBUlo00ywNsZpu9+NDaaXkx7NpQmfqi3o/12YjS6cPRqOOFosPu4qdRdhO6cJXX9Wk75jZbFy3VJR7bSz6LSZORCLW8wwdTHXpMWouO7YLB9/BnBZ9Z/Ei6Z17UPD8+mb0NerTe9x81q+YhVGd7+mz+CSRL+9jqfUFVbVbMm+luP6UAdSoVo+V56Sh02Lsd06lQT1tRs1ZwfrlMzBpWI9+8w+SXVKE056ZGJu1Y9nmnaxbOAaNGvVZdExaV66Ii+vGomfYnFkrNrFxxQws9PSZtfu2kHNpLBvQhG+qNBRCbhEbbOZiWr86lpO2kfxO6yL6qSPDOhhQuVp9hi7Yxu3LB2mu8S0NmvRg7uIVnLvtxc3ds2mkocOIWStFumZi1rAufebZyUu4eByYQ7WvPqdl33GsF3XGsnFDqtczpP+Iyaxbu4w2erVoOnS1EIHv+IAfEz/ZbxhtacpQmyvkiwbS1J5N6DhoGrtstzOiszENmw/DOyiU42tGUf3r78S1p+Ls//aQoiR+hgnx02/xKdKzssgSlhDyhOl92zBw7h7efYQqfBz84uInN8qN1tUqUamSsD9WZ7/LfzbWHfvMgXE9WwonUZWvv/kWTaMWLNh+lni1mPI5PBPdlv15LT0Bi2MY1bIOQzY4y/skrtn0o2Gn2SQmBzDcXIO+y0q75Us4NK0d3xj0JVTceSEOa6lTy5gLLySxU8DGUW1pP3oj6kXFy7BfN5jqQuy4RanvnNxQRjatTdvph+Sfeye2ouWE3fLf7+J1dAaaTYfLi7CGOQkHqdcBj7RiIu7vQa/mN3zfsBOuMYXEPtiOceO+eEdFsqKPGWb9l1LaBk19fg6jGrVYfOaJeoua7HCGmlel+dhtJMjN2XQuHjooWumphN3diWZ9HXY5vKGwuJii3ASW9zXCsO9y8dDJZWmPpgxacVoO5m3y2DaqBTWN+/FUUg6CyNvb0ainzynfFF5eXI6+ED+Po4t4fvsMRy49VB0k8Dq2kDriuCsBkPXiHAZ1G7Dh+ht535XVgzDtvpDo1NcMNKiF5dSdameaxNkjB3F9+ePiJyfsPu0aVWfMVtXQp8T9PVOopd0Gt4Bodo1rRb1mowhSO2jX/VPRaNSVZ1n5OG4aQV3DHjwITqG4uISc0AdYGtZl9KpLqoPLyGffVEu024wmQK1/I11PMW3Bep75+TCkaS06TLEr66XaOaE1hn1WkJWdwBwrbZqP2CTa3ipi3A6hX78hO274smW4OZqdJvMiUdXncO/CMW56BpMW4CSEZV2m73Ymr7CY4sJcjgvBo2ExkMDMAo7N6UJt4954qdehfX5uGZo6Flx78Z7b4P7+6Ri3HI3cDk5/QlfdmvQSDkAm3gsr/ZoMXasSahLuh+dQp2ETnELSub93EtVrm3NNvXCt89bhfF3VjOvqRsDdLSNo0GIIrxLekSb/RvxsGNueNmN2kpkcxCDTanSatlftfBI5d+gQj0NFMyD/FdbmJiw681g+613ywu/TxVSPJaefyr899k+jgaEVLqH/foZKpGhE6NdvwLorqh5PSXAcmdONBsKJBqVnivu2HRpNh5QNn3scnIWWiSUeYYnsmtgRo85TeZWUS3FJMdEeJzBu0JANpzxVB5dSHM/8bsa0GLFWbtRIeJ3bypwNx3jhYU/rRjUYu6V0TlQsk60M6T7/FDnxfvQxq4t1hTr4WNw/9bWaYf80hN2T2lK/xSiexalk3qMrx7j2KJDMkLu009Ni8rZr5KjrzNkVA2loNpDg2HBW9DXBsNsceZFXiWurrdFpORCf99cy5uHBeVi0s+alVOwBlzGuXZc5R91UOxO96GHaEOvlZ8oEqY9o+NQTDZWrL5PxPDSLavXMuOijekjc2TWeqjUMOPdMdQfcs5uCtkk/UXffUcw/Kn4CGGvVmJEb7MW9cZvmDasxbstNVU9d+huOHThBYGoBGcH2dDBowgGP93sAS9KDGNe6Lp+LxnHjps1pamGOxvf/4p81GnPiA8NkCh8Hv7j4KUoNZHIHDVn8fN6wA06v/4NJOWXkE/LiCdfOHGL2yK58/emn9Ji9X26pPjk4De1mUq+C+FEYw5jW9Ri6sVz8XF8zAO2uC4h4dhULLX22ObxW74FXl5ei3XQQL6UnVcYLehrVYviWuxQkC4chWnprrpYfqyKXtYOa0WKIjWhXlXN6YVc0Os4iV7TSbMe3EgJk+wcnDz86KFp3FoMJEM+wkkRPujc1ZofjG25sGEOvkdPo1bIZGx1fcHHFUDqN30pWioiTqTZTbO+oQxAUJzKxTV16Ljn/zqTQQpyllaarf0cN0ULrMmgiJ275yg+rO7snU/lfX9K4jSWWnTpgadkZ04ZV0Wg/mfiMeBZ3b0r/JceE5HuXbDaOtKTXdNvy9GR701Vbm8XnffG9tAoDi848lHWtNOy1m3FD+tG1qxVNdGrxVV1TLj+XnrwpzLbUpc2kvaLlH8349qZM3nVbbC+RV4FvUO07ajXQo9uQKZy585TSkYAfItTVTogpI04+Kx+WKHh5EUNdYw7Zu7NtsiVtx2wTtUaFz0UbjAys8IhJEuXTkn9Wrkf7jpZ07NiRzpZtqFmlChNn7FIfraYkiqmdTOk1++D7E4aTnzOwuSZT7FSrukvpOLm0L2Z9lhIR5UEPXS3mnazgwDNfMailLmM32/P63mGaadagak0NWllZs/3UbXloK+iOLZpf/xPdJu1EGXWkkyijFob1qKxnhXdkAkdm96LVgCWycJYIddyBsUlT4XDeledCsOyZjGGzEbyWCi3pMV0bGzBn/wN5X4zXUUzrGXDIUzVUK1EccJ3GegbsdPLnzp7pmLUcynN1d8pdu6kYNBmKv3qVVo9902jUUoif2Hdqy78RPxvHdaD1yC1CfBfgUFrmDfXoPnQqZ+8+k0VkSbov/UyNmHdMFdd3eXx8Pt9++hVdR81g+bLlTBveiU/+8hnT1Wn7Me4fmIOeqAMPK8zvC3fYgIZeO26/lgRGNzqNXFPWyHh5cQ0mLbpxx8OfWVaN+LqWnigTqc50wrJ9U6p+U5MtttfUR6tJcaeHsQEz7Srcr2oynl+nrZk+Wx1KJ8glsmxoG3rNO0SI7zlRJ4zY61buwIuDHGhmaMD6S76EuJ2kjbifqtSoR8suA9l6zJ4MkYyoe3ZoVvsSbbNWoh53kuPXxFiThlqdCQ7yY1n/NvRfcEh+Tkq47pmKUZsBeEa9f4Pd3TsL89YD8U0XT5KX57EwaoKds2i5CBI9TtLYQJ/dt8sFQ170bTqI5+m6m364CqFo3NYaH3WVctk3B/OWffFQt2HcTizExLQv7u8O1/8b8TOuqwXDbC6LCKWxb8FAalb+TpSXOdaTlnDriWoB2qQXl2mr15g998unOpRSnBbAyJb1aGG9kJu37uDkdItrF44zvkczTDuPwyvi/XtH4ffP/2TOT2Kwt1DoB7j9JPgdR/3TcDtvy4rNp8pa0CpKhKAZxHeabfARouXZkRlviZ/RreoyfHP5w+e6TT80rYT4eX5NiB898fApFzRvrq5AR4gfv3gpdkUcnmmFkdUUTu1ZIG7ewfglv+v2coT4aUrzIavfEj+nFljRwHI2ucWFcq9Dc+F437nNZdwOTJHFzyu5WZiNzQgrhs1ZycQBvdh+4TbbZvdn0KSFjOnVnoVHvIXm86ebsdbb4qdIiB8h8Hotu6DeUJFCgn3usmP1Avp2MOebb2qz8pw7N3dMoW4DM7aeuMGNa1e4fPkq9o63cPMNoqgojjmdG/+I+OlM39lCtKi3kOmFlbYOSy8+46kkfpp0wzs6i8vrRlJPQ5/hUxew89BZDq0VTlLHlHO+qlb5A7vJNBQPwJNHN9OyWUeuvxJPWSnbS/IJ8BJpXzWPXm2N+frbeiw97vqBIY9yQh9I4sfwLfGT/+ICRkL8HHZ4zPYpnWkvBGhpnL3PrcTIsKsQPwlsGdkEjVZDOX/NnmtXL3P56nUcxIPxTcA7LcGSSKZ0MhHi51BZ744U4by8PApinwkxo8W0faUTc4s4vrgP5n2XqcSPnibzTrwtfga21Gb4WpWzjA/y5sj21Yzo3Z5q33zHsDVncb++C93a9Zm74wz2N66JMrrMTXtHXNyfk1uQhd3UHrQZuITS6bLB9tuF+GnGJclbvYPT7klC/AznlVQJJfHTxJD5B6ThHYh+fAQTIX4OPi4XP0VvhPgRz4Bdzirx07j1CPzV3ui2EFL6TYbxLFV1LzzaO4VGIv9exf2A+FlxXr2hImrxM3yD+i2iAl57OrN15Vx6tjHm2yr1WXXOh8JMEYbZD4if4gQW9TanvlEbxk2exPjxE5gydQItdWug22mq3Hv7Y8jix7CLED/lNSvMfj0N9Ntz53WoED/d6Tx6rZAkKvzP22Daoju3Hz1jsqU2TQbM5br9Ta5euczV6ze45XyfSCFK3yLFg25GekL8qIYqVRSRl5tHku9V2jc2rCB+4lkyuDW95x8hWBI/WobYPSyvg0VB9jQ31GPlaVUPb0KwL8d2rWFk347U+O47Bi49yfMbu9DR1GLWxqM43Lgu15nr9g64eTynMCecBT1bMnDRwbJhwfu2kzFqOxCv6Pefxnf2zBTiZwA+4sFW8OIcFkJY77+tEj8J7icxF/Vj950K4ifqNu0b6bPB/jkPhPgx7zAEb3WVumsnfrfog3us6jquQrSamvXD44fEzyLVkOtbqMXP0BVnVb6jIBPvu5dZPX8y7cw0qVLPnGPu0aQG3KCd/g+IH/Ww17D1b7+BmOp3HJ0qtVl+0Ue9ReFj4n824fn/gsehGXz1VT0OvDOp8ZrNQOqY9uKNeJL6HpyKVrN+vJLv8ETGt65Nl/ln5eMk572ity61O8wmNT2EMU016DrviFqIlXBsVie+MejDiwTVgz3ObR9GDTVoUKMuQ1edruD0ynHYMIRqjdrzMFL98M8NYZh5jbJhrx1jW/6g+HHdNxENiyFlb3t5HlmEoWZ16jfuxf3IXHzP2KBb9VvqmnbkZqDkutNZ1M0Q496L5Tk2EinPzqBftTqLz779plFRegArJo/j+KPS4cUUprWpRbMJe3l6cxcatTXZ71rabyCc2EU79l14KNKYzOxOZgxY9gPDXqNb0aD5CF6rRxbCHDdRv74xF/zTeXlhGYYteuPx7DVDGlej46zjqoMEt7eN5pvvdYT4UbWuskPu0s20LrXqNcBy1HqRMkGqHwuFI7vgWerSIxhpIVq3Y7b+6Ku2OWGutGv0PSM3l8/tumc7kRqarXENiGLbxI5v9fx4CfFjqN8Fr9Rcbq6zpoZuN1k4q0jl9N6tXHvwbi9fHnaTO9KozWiC1IUZ53aYzt2HYn/XhVEddIX4Ke35UYkfU1FOqVkJzLNqRJNhG8pEe/SDA+jU1mDj5YcctZnNJiFIS9kzvgUNOkzhySMHWmnVYuYBaXKpisAH59lx4DKZRQXsE+Kn9f9B/Mw7oBIUedGPsdKrzuA1V+XfEo8OzKSmRmNuhaZzd9dUzFsNL+v5UYmfoT9J/PQX4sfa5op6Q0UyZPHTbsx2EhNfs3LaZM77qOtiYRSjm4n7Z+ohslJfMMDUkAWn3h/2SvQ6jlH9hqy59Ey9RcXzCyup+X0DbG8Hq7d8mCjXQ+jXqyfOLx32KuLQzM7UbzqUwIwMbMdbiXq55i3xY9RUiKU3sWwf2xo9y+mUycWMIPbt2IHb83derxYNiblWhrQYsU5VvwVPTq/Aash8XBzPY9XMmC32qh4LlfhpRffZR8hK8KOvaW0GrrigfjaJZ9/hudTVbMIF9wDObJ7D6qMq8SpxUDy3GjYfS5DXddrqNmDK7nKxFepxmZ0Hr5CRFcmiXq0YsPA/Fz/7nFXD1MVxj+luqsGApafKGiVPTsyndj0Lrvmn4L5/Oqb/qfhpZiALuffIDRTipwmj1l8hPvABc6fO4WG0qg4WRbnRsVEVxux0IfG1Pe30zNnv/v6wV6n4GbL2hnqLCl/x3KpZWZMdzu/e8wofA78J8VOSHcHyYa2pVluHwRNmsW79WqaM6EmD+rosOewi34hBV21E67kyQxfbEZWew8VVA/m6ckMmzlvC3ClD0Kr+GTWbT5In5vmcX0HDmnXpP2kuC2eNRef7v/IPzV74x6tlTkG0EAzVqfTXuhx/XC4UKpIb5cng5ppoNe3O0lXLGdrJmJra7bnmJz02i1g3yBAD63Xvd+MKnl9ZSbUvqjJsiR3hGYXkRd5B72+V+MpirOzUCt5cod4fK/F9u9kkqjudAu/uw6R+Tdr0n8SqZfNorVdbnvD85p33NEsKE1k/qiVVRYto1rK1LJs9Eq362nKLurggkVVDW/C9hinTF61k7oS+Is+qMHGbA0UlRWwe2oQqmi3ZddGVt+el57N7iiX/+OQLOlpPYumCmTTWrEPXqTtU+XlkJnX02vI4JJmdE9qI1pgZ85bZMG/aGFrpi3z8Vx323Sp92GexfVxzKlX6hBUXVHM2KIhl5aCmVBcP+bkr1rJkxhA0NfRZf8lPlG0C6ycMZMamC2UP73IKuLJpPLVrNmTYtIUsmjkKzZq1GLbqgtiTK8I0x2zQujLx435iIfVqN+OuUJB5EY/o17gemk26sXjlKkZ3s+Dbmgailat60Fck7ukVOhjUo1n3UaxcNp82+kKYjVhLaIjkrKozekdpD0WR7JA02k6VewRfOe7EsE5NkWdTWLFkFk21a9PCegUxOXlcXT+catU1GTVnOWuWCoej1YCRa85TWJjP6eWDqV6jAcNnLGLJ7LFoVvsWq6m7ySoqYdeYdph0m02ptA28ugGNBvqc9a7YB6ni5tYR1NPvq+q9SXSTJ21PtS11kIXY75hG/VoaWE+Zz2JxHe3aNRm48KicX9fXDkfLuC9P1erTYdtI6uj2xidFVSEfbB9FdePe+Md8QPyYfMcXdYyxHjIEa2trBvbrzdBpq3gVGcOGkc0xG7ie3Nx4bIY2o6ZWM7nMF08fQqOGhmy+/kLU02jGt6wvxHY/zt33L298lAghOrUj3+t250nSO32C6c/ppfM1pkM3Ehf/nDnW/Vh35tH7PYeFCWyf2pXaDYyZMn8ps8b2onYtTRYffiiOLWTtoBY0H7BU1DoVz04upn6jJjgFFxPnfZaWmjUx7zyUFSuX0Kt5I2rodeLW8/fnpvlLorRBfayGz2DZ/KkYa9TGeuVZwryv01xHiK+rpT0UsczuaUyr0dvF38XcsZtNA1EmAybOY8mc8ejWrUX/+YfJKSzk5rYJ1KyuwbAZS1izbA5NdTUZsvwURUX5XFw7kpqizlhPXcDSuRPQqVkZy0k7Sc+NY1ZHI7rOEPVHdUHubBlJfbNuuEe+L35ubRuPlklX0UAQd5ffCXQa6LHT/qV6bxFOe0X86mjQf+JcEb8JQkjWou9cOzJFRrtsHUkDi148VmtBpx0T0TLshKtaZN07OI2GmkJIxr/zVBTiZ7h5Lb6sqUe/0jrTvw9Dpqzm6fNHooFhSP9lF8lN9GdMO200G3dl6ep1zBhuhZZBW877xpEb405n0RBq3HMqd/ze7r0tEeJnkPHXfFXXhIHWQxgyeDD9elmhXa8O3SZvIqrC27gKHw+/CfEjUZwVy+VDW5g8dgSDBlkzdspcTjs/KRuiKcoIZ9/KqQwYMw/vcNGyyIri6Mb5WA8azIL1dtxyvs6Zyy5ky0/DAtyvHWDSyKGMm7WCc1fOc+ycI0mqnTKnFnVHs9VEwks95wdIDfVmy9LpDLEezKR5q7nnV+qSivB2PM3pW08+2GtUkBaG3YrJDBqzEK8o6ZGUw83juznu4K1q8YkH9KWDu7h4/+2PvL1xu8qCKaOxHjqcxRsP8ubdh4ia/ORgDm9azPAh1gwbPZl9lx6oX3sV104N5fi2ZYwQ+4aMnMDus3cofTM78ok900YMYu6WM7w90pfD1jFWtBLOf+Pm5YwcOoIVO04TpX6LLe7FA46cuEisyPbcWH92LJvGwIGDmbFkCy6PHnL2xDG8X5RPdPfcP416xlY8iirP3NyEAA6sX8iwwdaMGDONg9fc1b1mWRxcMIjek7aWTR59i+IMbp/exURRlsNEenacvKV+1b0QD8eznHV8IkpDRezrRxw9fIFwdbyTAj3YuHgagwcNYvTk+Vx++Op9Z6kmwteZ5TPHi7o3hPnrDxAkZVBhKjdOH+TO09KWfwkvXK9y7JKL+tX0EvzvnWfuxFEMHjqSZduOEZKknjWVm8i1QxsYM3wIg4ePYcP+K8SVFlJ+MvbHtjBuxGBR1qNYs/cC0Rmqfb63L3Hm+sMyR5YW8oRjx04REP9+RQ31vc3RU/aqt3pyYrh08ij3/Sq0jEuyuX9hL5NGDWPoyPFsOXaTJHWjPMjLmeNnHMreegx/epsjIqyEPFU8osXvQ2dE2KVxLiUvGadz+1hts5KVq1axStjyZUtYveMoofFp+N65yBl7TzmfcxNes3/9AlWZj53Gkese6jIv5umto4wePIiNp1zK55kVZ3HnwkFO3Hxcdt+XU8wTx5PsEeWfnB7OqhHdmLD+0gfvv5KsGM7vXcPooUMYOX4mR0V4qusW4uVwgQsOHmWNlsQ37hw9cY7QZFU6g70cWCrXA2txz68R9/z7PQ0qivG7e47ZE0YyaPBI1thdQprnW5wSyrkTR/EKLhWr2Ty8eYaLd0TjRP6dg+ulfUwZLcpkxDi2HLlOgqoyyXlrf2yrqBeizgwbw9p9F0W9UKewII1bJ3cwYaQQD6Kurdp9hog0qZ7ncv/yaa4/8CvLs0gfUS/OXif27XkEMuFP73HizHX5tfzipNecPHaSZ2HqtxwkSnJ4eGU/U8ao4rf50DXi1PGL8HESz9Gboh7LP1Vhnb5KtPp31Iv7HD9+TYj/d0qlKFWU6yHWVKgzK5YvwWbbUQLCw7l7/Qz2bqpGiXTPbloiPXOFD5i6kCsPX6ryrTiH2yc3M3TQCI7cfv7Wc5P8NJzO2qnCFw2dVStXYrNmg7hP75BQ4Zmv8HHxmxE/FSko+NAjTUVRUSHFFT5xXlL8Y5X7rVukjKL0ICZ0tmDirvIJ0z9GcdF/dgMVvxPXn8pPvVyJCP8HQy/+oX0lFL53gRzWW7em7Yj1H+h9+TDFRaWS4x0Kklk7oiN953z41WQpzm8hHrY37Naw9aTLBxxeRX58KYQfo1i0qn8qRf/hUgo/eFpJUZk4e5/iHz7vv8p/nnf/Dd4r81JKRPr/k3srP4FD65dz/PaLH0+XCP8/pbDwh0vtXf6zMvyxMvmxelHyUdSZ4h/K/+Ii+e1NBYV/x29S/PyS+F3bSVsTTcysJuL3gdb0x0kutpP70HvKtrcmeP9cwh5fYmAbPRo16Y3Di5/4ZTEhfkIC3pCc9ePSR0GhlOK8VAIDgsn8d68LKigofLQo4ucdEgMec/ToKZ6FV+jq/egpJiboFS+Doj84jPBTyYh5zbnjR3B9/kNDBQoKCgoKCr88ivhRUFBQUFBQ+KhQxI+CgoKCgoLCR4UifhQUFBQUFBQ+KhTxo/DRUpCdTmJyKvn/m9djfuUUk5acSFpW7v/Xt3gUFBQU/hf8xsRPDmfWjqPzgFk8i/0vvYmV9pplsyZz1PmVesPPIyfUnWmjh3Pe8wOrBP4PyI99ztLpYzlXYZmCXxLP85uZsHhP2fdg/jMKef3YiduPVR96e3RmE+Omryes7IMuvzTFeF3ZQTtzfZpYjuRO4NuT2+MD3Ll557H8sb+YZzeYOWkhj2N+6kv+/zvykvxYPnkqZx+XfkDyP6MgLYQNU/qgo2vExLWn3/rAZZT7acbPWElAchFxnqcYPm4BvpEf+EDMf0JJHv4PnLn/VPVV5sAHp5k5YxXPU/67b/blJIXhfOMWoem/nrc3H57ZxpxltlT41JWCgsL/kN+U+MkJv4elZmX+/LevmHOkdEmB/yNxj2ilp8HMfeWfjf855CcEcsRuNx5B7y8v8D8h8iGttaqz/FKgesMvy+WVfandbDQR/yf/l8aC3sZla68FuV/nwNGrZR/U++XJYE5nbZoOXsJD75ck57x94TMLu9Nq5Eb579A7W9Cta8HNH/va5f8nimLv0rp+Q1H2/7e1icJdbdGuqcuqE/a8Co0V0rCcV+eXUEu3Pa4hWWSGebBn/ynC1Etc/N+JZFK7Jsw8pPpCtteJRejodML1v/yi5csbm2napBce/5fvNPyXOb3UGuPWI3n54e+UKigo/ML8psTPne1jMGlnzfyx3TDsNIWIMn9UQtAzDx4/ecZDh1MsX7SAjXvPEJpS7rCyYl9xfM8mFi2YzxKbLdzxUS8sGO9BR3M9Fh5y4fVjZ257qhbxkynJxfuBI+4vpSUusrl38SBLRdgrN9ji/lq17EVReiz3bzsRFKfqCkkI8MB2w0oWLFrGgQu3qRCFt8lJwOG0nYjrQhYsWcnpW17qrwIX8trHjce+/ty7fIglCxey7fAVYtRfJZbIFmk5sn0NS1dv4/LZw3Qwbljhc/lvk5cYyIndG1iwYDG7jt9UCYyiDB44XsM7qMK3drLiueNoz0v5c6z5eDmdZc2KxcxfsIQ9Jx2Iz1Z1B1xbY41m20nEi+TGvPLA4b4vueqo5aSE4nzzNmFpqi6c5JAnHNy+joXz57Ni/S4eqfPs1b1TtNT4BkOr8Th5BxIV6IeLqzfp6nAyop5zaNsaFixcwt4zTiSp8zAnIYyHD9145vsIu00rWbRiPbe8PpxuCelLvleP7hRlLurDnpMEyUuB5OF2aTtmdSrTYuBMHNxfvbV6fOwbd0a2qEdNo86cdPbiicNumhu0YfeV69iuX8FSm624vPX5/BJePLjK2uWLWLJqk0jPB3phinPxue+Aa9l5efi62OPyJEgtNPJ5/ugebk9V52ZE+nFQnf59Z53L6lBS6DPu3X/ItRN7sNm4F5f75+hiYMTqq6p1rtLDn3L29EVRhh8W4tIXd7etWcbCJTacd/aVh7cyIp+zZkInqlYzYNHO07yJf3uF69eXVtLQpAuuwZnkJQVx574nkWGB3L7lSFCFL4znxL7B3uG2+kvUxfjePs/qZYtYumabyK8PfdqggGdOezGpUZVmfaZz/0UY7hdW08TcioM3rrFdxHP5ul24v6mwvExBKs7n9rN04QLWbj+Mf1SFuIo6/fDGCWyWLRb5Jt17d0gTxV2SFsrGKd34vqoWc20vERodjreHG/duXWOzzUqO2XvKp6eG+bBviw0LFy/jyFVXebmG9ygp4KXXQzyfPsVe3LuLFy3huDg/KyeVu+f2sViU15FrbpTdqiVZuNufZs1yKU5LRVk6lX2t+dyqEVh0GMcbWXcX8tjpElfueKm/QF/E07sXWSPyb9nqrdx7Fi5tFOFl4Ov+ENe7DuzaYMPes3fJLMjH5/Y5bJaKvBbPNSfv0jqloKDwY/wPxE8hz5yPMX7EcDYdd6L0a+w/m/xwxrTSZqDNFSJ9zqFftwG2d9UPBXG7H11iTb3amnTq3pthg/vSqGZV2o/ZiNSIzIl4yKCWOug3tWTUmFF0stCmhk47rkuroKY9oZO5ATZnHmG/eQTazYfzRt2rkRf+gK7m0iKEz7DfMR0T02YMGT2Wbi0NqWPQEcegbIoCnWlroseeB0lkR7oxuK0ZrbsNZMywfjSqVZ3+i4+Q+U6aS7KjsRnVDg2dxgweOZp+nZvzffWGrLogObECbKd3poaGAVbd+zF0YE80qlWh17yD8mf+82K9Gd3BAG3z9gwdOpg2Jlp8/m0NNtuXrhJdTk60F+O7WmDcvBMjRg6huZE23aZuJzU7meUDm2E50bbsK8sB9tswMW6HU2AyN7dNpIGGDj2tRzCsf1fqVf2ewavOyg9V+/WD0Ww/BcnH3Vw3BL0uM1HrPqJ9jmHRoCnnA1JJe+2AlYibWZsejB41gtZG9ahvMQiv2BTuHVxE3a8+oXJdQzZefMCFzdNp1mEMQSLMjIDb9G+uKquhg/th2LA+XSdtIkE4idQnF2mjWwvDlh0ZMGQolk31qKHVivNP3h/yK0wPZOGg1jTUb8JAkU+tjTUx7TYV3+BwDi0fStXPP6VaQ0Ombr5QtryHxKu7B2la80v+Vbku49edEmL6MMaVv0LLog2Dhw+nQ2NNaht25dZrabGNEu4fW46pnj5W/YZg3asDukYt2HXTTxVYKUJE75pqRctBq1QLXaY/pYfO12haLSBR8oVZLxlu2YzFRz1JD7pLv2Y6GLawZIioxwYi/T2n7ZDj6HtqIbWq1aBJ6070GT6NExeO0N3YjK13Q8iMeYx1Sz06jrIhKPl9xe13cydNdBrQwrI31n27oKmhzbwDzgT52NOvaV0+/ee3NO4whCs+b6+LpBI/VjyOKiDCaSNGLQbh4n6HYe3MmbbzVtn8IPtN4zDrNJbAjHxu75+PkZ4h3QcOY0DXNuiZtefwvQqNCplsLm2ZRNV//ZPqDZuwy9GLx/Zb0fz6K/Sai7o9fBitjOrTsOkgHkWJmi+Ej+3sfugZivIcNpyurc0w7zicByFCrBfncHjxIBpqGtJnyEgG9+5I7Wq1mGrrTGaUNyM76PHPf35Nq0GL8fB0YHCbRtTRaYJV1+4s2XuTUJEHA9qY0KR9T0YM7SeX55hVx0l9tyeyJJ1No9tRR1MPq76DRdpaULeBDp179MfaerC4j5tRtaY26y8/FwfncNpmJJri2F6DRzC0ryV1atRm5JqL8reyLtmMoFmXaUSJ+915zyx0dCzYfu2puMcKRf4tEHEwpGv/oQzo1hZ9k3Ycuhsk8jqKmd3NqFVfj05WPZi52o5zB2xobdGEvsNGydevo2nOXmWhTgWFf8svLn7y45/Qo9GnVKpUiUr/0ubU4/cXAfwpRD2wQ1/LlPOvJBecy1wrfdpO2FHmvA9O78CXtZrh+FrVGny4bxo1G1jgEltCos8Vpk5bhF/p4lChtzCuV51Zx4TYyHqKpZkuS889J/35abRr1We7ehHOx0dnom0xmBfxAYw2r4flDDv5wUVBGGvmTee8dyL5AY401W2InXsiLy4vpcb3xlx+pYrDyxs7mb7CjvfW8Yt9xtKpk7jwpHSeUBzj22rQdNw+8XcBm4db8I12dx6p5zVdXT+E2o168iavCKctI6mp3RnXSJXieHhkLt99XpkNN97tcSjizJJ+aDUdgFecqima+PQ0pvW02Ob8Bs8T89E07sKjGGlfMbaT29N4gA1peWkcXjGdzedVLWKJQ9PaUbPleNJF1t/aOLRM/FyzGUDD9lPLxY+3EAq1TTn7KpEw12NMnreRSLUfTvM7ju539dh4WxqeS2JKx0YMWn1T3ndt3Ujh7EcSUZDDvqkd0WgymGeJKkUS7LwTzZriPMdQMp5foFHlzxm14ZpqSYh4Tzrp12bYBlU4FXG1m0KN+o05q14pPjPsAZ21qzNozRWK8qIY3VKXcdsdPtBKLsZucjuaDrGRV2MPf7CH+l9+w4x96tXQw+7RuuH3zDrxjPwEH3oYajBmS+lq0fnsm9Ud3dZjeP1O14HX8cUYmnXBQ9TBZI+TGH33N1HGHXFLEr+9TtHSvB32L6LZN6UdDVqO4rk6/a8dtgsRXR/b20H4HJ/N19/pcMxLtZZYRthdugnxM3vLdsZ0b0aHYUt5XdpNVoGSLFF/mzeklWgMJMnBFguBO4ZaGq24E56F/9VV6Bv14H7E+z1GpeLHU4ifMIc1NDS0wiMimVMLeskL64rNItmRTLQ0Ysiaa6SE3qeTniYz9t9TBUAGm8a2x7TrLMJzK3SxCUoyXzCkiRGTbR3l30/FtWp+XYMVZ1XDeCnPLtFYozbr7YMIvWuLnpYZB++rV21PfcnItjr0X3iKotx4di6axl57f9U+cQ9tHNEULat58hpoT86uEMLeigfSmsMJj+jQsApd5qgaE5QksWZ4Wyx6zyVMXY/9L6+mkbYF593L16OTEeJnRT8DqpkP4rm81lc809rX43sza57JC63GMMXSGKtp+8ktTGTPylnsvFw6JFnMdpEPuq0ni7NEnV8/jpaWw9myab68cvqGc+5ync4Ju01HAx2mqfNEEok7J3bAtMd8ElKCmdS6PiZ9l6FagzmRRb3MaNx7AbFydcvgwNq57LxYfu8qKCh8mF9c/BTE+9JX718q8fOlHue8/5OJwSUcnW3JFzXM2XL0HOcvXGBmDwM+qdESF/XYl92ULlj0nFe2GnOE8w709My4/Fw1BJMY+pRTB3awdNF8xg3oyNdfVmH+cfFgUouf+UefiKOSmdxWiw7i4VUiWm4r+jal14Lj4u9CTi0dSJXvvqd5534s2bgXN39VCzn7xQ2a62ux60ESmSF3sNSrTq1G5gweP4cjl+4Qk/5u81FFbnIE9ucOyd3008YOpv73X9Jqop3Yk8/6ka1oOXyzeISr8L24En094YDikllnbULLCbvL1oMqinxEFxMtVl95Z85PSSxzuhpQtZ4Zw8ePZ/ToMYwdNYCa//oHg9Y7kJ/kQ2dDHVZdfimUgZ9worosPu2lOjc3hUe3LrBx9XLmTBtPM+2q1Go9EWmqR0Xxc33NIBp1ml4ufp4cxayeOSf8VEMV0a8ec3T3ZpYsmMPQ3q346tPabHSW4pnKNEsdBq9XPeCvbxiNWfsJBMSFMLZNA6zXVBQzkYxvqcfAVZeI8LlAYwNDjrhJXkxQFM74LqYMWHpG9buMXDYObUHTgctEiZZzaEZHdHosISUtggltDZjwA2u3HZjanuZD18qLXYbe3YmRZhMuB6i7AzNDGNlaiyl27kS7H0Lzm29p0WMQ48aK/J0wnu4tdPi6VmOuvX57gnSBENztLZpy6EEAjvsX0rNLD9q1boHtrSDu2U2mVf9lxCQFMMJCi5Fb7NVnCfLCGNVej6E2l3h0dA5aFgN4qhZGeXFudNepzj8/+ZNoWGhxQojxD5HhfxaThvpsdyzvEcgNuUdbnbqsuxnEq5vrMDTphVvs+xNQKoqfcMd1NJIWpI0uJNH7CKZ6TYXQzyRViGoL/WZcepUqxOoW6n5ZmbZ9hjB2zBjGiTyxNNegilZ77oWp4l1GziuGNTVh6l5VOXifWY6hgSV3ZUUliPWhb3NtVpx6guPmUXxdpR59h4xizJjRTBg3AsN6lWnTZYaq9yk3ifs3TrNh1VJmTR6NiUZltLvNkwXs04urMDPtjpvUDRz/kE6mBiw+pp4zmPSMARa1qGPUnrHjxjJ6zDhGDuzIV59V48Cpd+YBFqexYqA5HafulSfDS8JktXULOk/eLl9HEh/SunVWYzapfucl8/DmOTbaLGP2NFHH61VDt8NUJOl6a+cUqv/zE/4knovmQ9eJM1UEXt9I3aqVad3NWq5T48aNw7KpJnU1rQgP8WZqR3OGrzmvFu3FOO+dTb3vq2DSuiuzV2zByfMV72hMBQWFD/A/GPYq4aXLOWZPncKu8/fV81p+HiXJPvQ0rE4dncZ07WpFF6uudG1nwVeffMFEW1WLfN+UrrTot6hM/IQ5bkdP3wL7wGKS/a/Rs6kOBhZtGDB8IquXTEO3gQZzjwjBoxY/8w67y+fd2zmKuqYDuXfvAh0aW2DnUjoMkMndc7YM72OJbv0aVK1vxh7nILIDnWhpoMUWR9W8huQQTzYtGE/bpkZ8X/k7Wg9ZRvA7Aig38QVz+rVES9+c7v2HsWTpYqyaaNJqwl6xV4ifUW1oO2aHqpdJ4H1uBQYGXfGITmB5H306zjqieuBLxPkyoKUBNpffGVYoCmVCex0aNevD6o0bWLPahtVr1rN1hy3OT6Q0lWA7sR0dJ9vienoVxk174hEn4lmYit28gWhp6dGxez+mz1/K+N4W1G83kZR3xM+11QNpZDlDXgFaItZXiJ+6jTn/Jpkwt+O0M9bGrHkHhoyeItI4Ce1qjdjgJMUzmamdtLFeq3Lykvgx7zCBl1FvGNa8PmN2lPYaSMQzq6MJfZecJvTJBZqbmnLUXS1p8kMZ19mUQUvPqn6Xkc7Kfk1pN2r9W2uRnVnSk0Zd5hKXFML4NvqM33FLvedtpN6XZkNWy72KIUL8mGq34nrphPZUIVBaN2L6PndC7mynftV6DJ25mPXr1mKzyob1Gzex78QlQlRdLBVIYdmgjkxYuYvFY4WAPnCBlaN7M3bxFuYN68zknc4U5b+hn2EjptrdVZ8jKIxmSjcTBi49xcMjs9FuOZQX0vLggtwYVzo2rErTHsPo2dqQ9iK9H5o0nup1BD0tUw64lPcOFkQ+xsq4HisuvsT/+hoMjXviGqUWeBV4X/x0wUV6LS8/ioldzJm07TrnbIbRrO98UkWdeH5hCbWqNGD03OVlebJh42YOnrlBZNo7N3/WC4Y2MWbKblU5SOLH1KQbLrEqNV0U5SXEjy4rT3pyYcUAqmlaMG/5WtauXY3N6jVs2LQDB2cvirKj2Dy1F410DOncayBzFixmaGdj9LvPl0WFz/mVcriu0hS3WFc6WZjIYUqURLrT3aQW5t3GsmHDelbb2LBm/QZ22B4mMLB0tX41kvgZZE7X2YdkYSyJnVWDWtBt2k51PUtl9bAOdJu0k0zRgNgzZwDaOgZY9hjAjMWLGWLZFNOOKvHjuHUs1atpM3LMEHR1G7NX7hEV+SfyoE6d+gyfsYwNUv6J+KzbuIVTZ53ISfEXor0xYzZdLns2SL1cT26dYMrQnhg3qkvlmtos2HdLHT8FBYUf4jcx4dnn+Hxq1jPjvFcUOdkZpKZlkJsZLR48ZvKbR/HFJRyZ0Z3mfRfKXcoSkvjRN2zGveA0TszuxPe6ffAvbYyHO2FYuyozDnuXi59DqpZgZtAtOho1xLx5M5p3m4r8kk9OOAd37uBhkKp9VpT+khGN69B09A4i3rjQVjj53XejCPO4zM7D5a1299OLqfp5PfZ5vP0Q9TmzgO++1uHk09KWeiLjWtfDYoyt+FslftqM3l7W8yOJH329LjxJzeb4nM40bDe1LJ1pz85jUrcma6+9O/E3g9UDGmMgHEC5AMjB1eEmT0NVE50DHXcJkdaE1q2b0G/mPvmBmvX6HDrffs/c4+Vv0x2a1obqIp+TK4of4cdurBtE/RbjUA0swZsbq6hd1ZQrr4PZOMQMTfGgj1I/pTOeH6fRN3VY6/hG/EpicodGDN+sEjk3hPgxbTuO8MxkFvUyoMmwTeqWtSDhIW00azN1vzsJvudoYmzC0Ufqido/KH6KOT2/G/WbWvOqzJ+nMqeLFs3G7RJ1KErkt94Pip+9k9rQYoTqba+we0L8NGrFtUB1LsriR4spQvykvLyMcY26rL1ZLjzTwnyFQ3b74ER3lwOzMDZtjHljK268TubR/rkYG2oKcdGZc55SXUhjtmUjWo7dXpb+4ihX2mrXYo6on4+PzUG7+ZAy8ZMdeZdOOvpsvhNMtNcJdKvXYuFxD3lfRfKFw++gWe+tnq4Ilz00qqnF0ScJvLy+GgOjHj9Z/NwLVAlB+63TadW6FRYWTZmvHuaKeLAH7eqa7HYtrRWidgd44njX8625VTJZ/gyxMGLmQVUD5olw/CbGXbkXo+qBksVPMx1WnXnKo4MzqNWoI26x5QLq9eM7eL6IIvKhHQ2+q1s28VsS9huHN6Gh5Sx5jtWTs0JUmfbESwpW1CdJ/Kw4oc6nrEBGtWmE5TRpyFlNfhzOjk6ExZX2x6gpFT+zDr4lfrpO3VFB/HSkz0w7Xvqcw7hmNRad9pX3SGwf04ZGrSYgDaZdWzuSpl2mEpGXzo6xrWkozTUUl0vzPIR2XW12OJcL1eQgL5zvPyMv6w3j25ozZuMllfgpTOTS4T3c8AiTjyM/hqUDLNBsOZo3ivpRUPhRfvXipyQvlomta6PTfalqsmgFgm+u5fO/fsVmpyfsnWyJoeUMSqe+hlxfT+26ujgG5eC0eTjfVNZh9eELXDp1kEn9msnDcMO33qEk04fmWrWYuue+6sSSDDaMspD3jxOtcZmCaHkIqX6TPhy5cJ3LJ7fSRHYmd0kLcJTnD227F0/43V00qFqdUct3Y+9wHZsJnaln0B3XcGnmQTmBztvloYERK+y4dvkMNjMG8cUfK6HdayWFJbmsHGiK6cD1ZeLH48R86tRsxgPxhE16chbzejXoNW0dZ8+eYFJXIxHXf2Lzgbe93tzaSaMaVek1eTWXrlxk9aRuVK1pxKEH6gdrdhCjLb4R51dj733V5PHc8Du0qVuF1sMXc+XqZXavnUmj7/7Mpw16EpxTzA2bPlQ1H0GS8EGvb26g9tfVGL96P2ePH2BwKy3+9IkmFwMiOT7PisoNmrHz1CXOHdvL8I6G4jp/YdYJaXgxkzlWWjTqOBH3N+GcXTEETeP+SLM5/C6tpYE0MXTJTi6eP8mk7ubUMuyKa3Q+qe7CMdTXYL88eUOQH8yQFg3pPue46ncFEp9dppVWTdoPnc/ZixdYP60P1Wvos/duqPCqEQw0qsnQDaVzdd7mxNzOVNXpwEU3f7yvbhIiwYSLb9QTxlJe0c/ke4ZsEs6+MIP1I1tQXaslGw+e4fxxWzoa1KbJoOVE5b3TyyFI8b+Kzt8r8U/DwYQI55Thf4baop59aT6SQLUwf3x6GRo16jFm6S6R/uOM72pKXdPeeMfm4m43jmr6vfCLV4mfrPBbNK1Zh6XyBNsijs3rzjd1m3LlaWx5z6BESR4nFvenRj0TltkeE/Hci5VJXUz7iMZCfgnPzon6Vb8d9yLecfaCF0KoV2nQikcRBYReX041jZY4v1a9i54V6EiT7ypRqVpr7oaqBEtJdjjz+5hSx6ATO46e58zhzbRoJMph7Ob3e6VywxjTvAFmvWbiFRyL6/FFaDZojXOUKjOKItzppFudWYd9yY31pI9pHYwsR3H0/CUObZyFZs2azLa7R/KrGzSpVRWrSTZcEfV8+7KJ1Pn8j1Q2GUa4EOxvbmyiQbW6LDx8lyj/mzTX02TBoYfyNaR8u7d/DnWrq/L88sXTTO/blFoGnbn3suKgqaA4lfndtWg9YbdoRkiks7C7Ia1HbxCyRyKFJX2a0EGI19DAe7TTrEKHUSu5fPUiO1dOQ/OLP/GNQT/e5BdzcflAdJsOQ7prc0PFPdegClazD5KZHc8q62bU1m/P1iNnOXtkK210atFh3DbSMoXwNm/EoFVnVOJHPKt2TrKkjm5rth67wPXzh+huoU3XKTtJUY2LKSgo/AC/evFTkPyKldPGccDpAx8hzAph3YyxbLvkgvOJHdjsOFcmkBKfOTJ/wVJ8peknorW+bro1LZq3pHP3AayyPcj2VYvZdsaV4uwINi2bz2mX8tb7k6OzqFLLmKv+5X0mSQEPmDuyD23btqV9h85MtTlAdJ54HsY+ZeWCOTjKx+Zif2AV3Tq2pV379nTtO5oz9z8Q74JUzm2dQ7uWLWhv2Y3pK7ew33YDS9YeJq0wn5sHVrN6v2PZvJ4Qj0ssmLeOl9KMY4HPzf0M6taBtp26M2vBShYvXsgN3w9NJC/E/ZItA6w60rZNa9p36ceO865vzQm4f2wt4+dtIaJsgm4RHhd30KN9K9q0s2T4tCUcOrKHhfPX8jIlj+c39zJnjRRPcWh+IsfXTaOtSEeX3kNZs3UXq5auxTM2m5xYXxaP6UOLlq3p2mcIG/ceZ8vyOey5ppoA+vjCFto1bczMHedxvXKE5av3ES0nOI+7JzbSu3N72rVrT6+h07jhpWrZposyWLZoEQ9K598UJnBwwxJsL7zf2yHx+v4ZRvftIsqsHZY9B2N39bEqTwsS2LdyHgdvvfNWlppIr0sM7NCUvjM24XbfgVWL1vAkTq1OsmOxs5nDAYcX8s/8hFdsnjua9qJetGndButJy3kc/AMfqsmNwXbRJJbYXlX1HGSJujdnnBDlt8vKWppH4nxsvTr97eg9fAYOPqoh1cC7R5i9YjdR6i6UvOQXrJ+3gCtPVMK1MP4pS6eMw/ayl3pOSDnSG4ZH1s2kc/t2ItwODJ+5puxjhWGPL7Bg0RZeJ7/fXRAj8mL24o0EpRSJe+oacxZt5KUoXxnhfI+vm8W8LefeejU8M8qX1dOH0b5NG5EnbRk2cx1PI98XVlL9vHfMhtZNmrL4gD1P3W+wfMlmXqaqxF1xcgjbV8zl9H2VWI/0tWfa0J60EeG2FnVz9sZjRMtfZMzn7vF1dG3Xkrbi3hw7ZyUH9u9g8RKRJnHZosSXLBnVjVZdx2B//x5bVq/gsluFxkJROtf3r6KHZTs57M59RnHyjl+FMlFTks0l26VsOumibpjkctl2JZuO3lKLoWyu7F3H5kO3RMqKcTu7VXUfdbBk5MxVHLLbwaIVG0U+5+F7/QDL1x0iRt0b9uj8VsbPWM3L5BLy40W5zhqhrlPtGDZDKiupAZXIQZslHLjhVRa3rBg/1s1UHdu+fUdGz9mIX8z7PXgKCgpv85sY9vrvUExyfBzJmeoJKj/C+eWDaWO9hIT3nn5FIoxYEtPe7sl5l4LsNGJj4sn7N62vzJRE4pPf7c/6aRTnZpCQVC7OfpT8TBGfWLIqftDm35CflUpcfJKqhflvkNKRkvGhfvYCEuPiSMv+wEQUQWZKAokpH35QF+akE/8Tr/+jFOWSEBdP9s8MKD8zhfiElPcd4A+QIdISl1j6OuH/nUJRh/4r6X+H7LQkEv7DOvdzSUuKIz7p318rPTmBpLSf6rALSIqLJfkD9S0vI5k4UWYfvO0KskmITyC74IfvAfm+jUsg99/ctz+HPFGP4hKSf3I9qkh6UvxPyj+JtJ9xrIKCwkclfv49CW8esmxCb7R1m2B7S5qboqCgoKCgoPB7QxE/FUgN9sRmzlRsz7uqvgGioKCgoKCg8LtDET8KCgoKCgoKHxWK+FFQUFBQUFD4qFDEj4KCgoKCgsJHhSJ+FBQUFBQUFD4qFPGjoKCgoKCg8FGhiB8FBQUFBQWFjwpF/CgoKCgoKCh8VLwlfgwMDLh06ZJ6l4KCgoKCgoLC749169bRvXt3KkVGRtKgQQPGjh3L8ePHOXr0qGKKKaaYYoopptjvxo4dOyab1OvToUOH/8feWYDldaR/O7v/3Xq3bnEnAYK7JoRAhIQQd3d3T+Pu7u7uRtyJERyCu7v7/c0rBCLddrttv20z93WdC86Z886ZM/LMb+TMUCk8PJxq1apRo0YNLCwsMDU1lYc85CEPechDHvL4yxxmZmaYm5vzzTffYGNjQ6WYmBi0tbVZu3YtcXFxREZGEhERIQ95yEMe8pCHPOTxlzgUo1wKvTN27FicnJzK5/wcOXJEPSImkUgkEolE8tdj/vz5qjk/8msviUQikUgk7wLyU3eJRCKRSCTvFFL8SCQSiUQieaeQ4kcikUgkEsk7hRQ/EolEIpFI3imk+JFIJBKJRPJOIcWPRCKRSCSSd4qfFT8FWUn4PnfnRXgcReprUEpSZBDPPLxJSMtTX/vtKcxJw9/zmXh2PEWl6osKShUnpaTEhuL+7DlRSVmq6xIoKSQqyAdPvyCy8itGmkQikUgkEgU/K37C7m2h/qefYNVnIYnqa6KGZdOIpnz8eVVWnPJVX/vtiXl8mIYfVUK/6wJSxXlhRhg7Vsxi39UgpfueGR355ONPGbX5tvJcIsiNYXSzmnyt3YKbIYXqixKJRCKRSMr4WfETdGMl/6pUifptphKvvgbFLO+hS6VK/2D2QQ/1tTJKKSl5pZtG/ffnUXboVCA94inzxg5l8W5XZa/TtVX9+bsIy/CtT5TuOyY4ijBUov+6G8pzFaUUFxer//95iouLfjKEJcKfEvX/r6N0+8lXE2H4Scd/H75/629pyb95pvitwq0ggf6GH1LpG2MuB0jxI5FIJBLJ6/ys+Am+uZovhcBo1GkuFQeX1vc3FsLjA+YdUomfkux4Dq+ZTnNrYxrpGdF56CwehqYLlyz2LxpJj1GLCExR1M6Z7Fswkk79J/IgWOFjKRc3z6J7vzHcCc5QePWS9LDHzBrRl+WHruLtdpbm9b9Sip2aOo1ZdeIxt3dM5ut/fc/yyy/E3blc27cMZztztLW0sbR3YfXhW2S/TWeU5HLn6BraN7MU92phYtOcWZtOk1qgdMTn5kH6ujRFR1sLA3M7Ji47QKzao0j3i4zq7oR+Iy10ja0ZPHMDQcm5SjehPHh4aiMdmlnQSMeQTkNn8zhMEQeC4myu719O26bmaInwWTRty4qDN1+GL/zJeUZ2a4We8FdP+DvkR+Fvitrf/FRObpiJvbkBOoZWDJ+7lfB0ZWAFxXi77qF7Sxv0DK0ZMXkOLbU+4R/VLHF9IcWPRCKRSCSv8wvEzxq+F4LjG62m/LhsBcuXLWPF8iW0NvhBCJF/Mf+Yv7grh63jnZS9MnWMm9HJuQmf/q0SVc164JWYzq7x9uLez9l0NxZSHmL7QyVx/k+mHfKEojA6an7M36o58Di+rEJXEf1wH9WFn3o953PvxlEsq/xLKX6+qFyfCRtdyUqO5s7NeyTmFhNybT01P65EdQNHhg/rh0GNj/m/zxux70Gk2rdyYp4cQvfLf/J5bWP6DRqAaW3h73uV2XI3nvy4+9jX+oSPq+jSf/hwmhvVpNLf/8WkvY8pzgqmj2ll/u+zWnQfPJz2jXWU79F13nGlv4GXV1P3k7/zaXU92jk34/N/VKK+w0gic0uJurWJGiJ8VfWaMWxYfxG+T4U/mux7nEBJVgDdDL/nH5/XoYfwt51tI+Hve3RfeEpIw1IurR7MJyI+a+o3oY29If9X6R+0GL0ZxWyrZK+TmFT5gEp/+5ymbdrTWL8e/xBx9EHtxlwNlOJHIpFIJJLX+QXiZy3V/08hVhTH35R//6b8Xxx//5rlF0LIfnEWzQ+FKDHsxpO4XERtzq4pbZX39N9wi2AhTL4SlXfX5VcJdl1H5Q9Uv3eafojQR0ep/c9KWAxeh9AIrxDtdoDa4ndaHeeSKdwOTxUBFb8buu46+YWvDkjdXDtY6WbWeQKX7rhx8/IJtm07iFdEivqOclIjPDmwazdXH3oR6ufGpA5Gyt9O3PecFK99/CD+r2zcnn0Xb/Po9mV2bNvBPf9EsqKuoP9RJT6sZcP6o648uX+DPTu2ccktCErTmdOugRAh37DiomJOUiE7xzgIfz9lzbUw3HePVj7DtMM4Lt55xK1LInw79+OXkEtO+AUavV+Jj+o0ZsMxhb/Xhb/bufIkjKIUD9pqfMzfvzXnUrCI24IYRtpVp9JnhtyMyOT8gs5KfztM30+OiKPYJwfR++xvQkxaSfEjkUgkEslb+EXDXt8KAVLdojP7z7ty5dIlXC+fZWDTuqLS/RerL74g4Nxs/k9UwM0n7KRslCnq6nrlcJluj9XkJvvQqs6nNHQazqLx7fm2qiZG9Wug7dCPVTN78PdKnzHv+Otzh1Tip87fVeJHMQB0bm5HZUU/btdT1Q0VSA+6RTfr+kr3v7//CbW1TRkycz0vErPVd5RTlJPAsbUzcbDQpWrlynz56Xvidx8wdscjSvNimNvLlo+EP5X+9h4/1NKk/cBp3HmRJERdKpsntOfL9xTi7e98XbUuzbuN4IJ7LCWFAXTT+5pK//ySlt0GMnL4cNrbairD02/lVXKiH9PLRkN5/rf3PqGWlimDZ6zlRVKO0ElJrB/rwhdCBCr8/Ub426LbKK54J5Ljdwrdr//O+1/Vp9vAoYwYPgybBuI5lb5i3VU/1g20FP9/wvKLEaqXy4+mn9HHVKpsIYe9JBKJRCJ5C79I/HwlKuxGHWejnr2iZF0/xZyfj1h5MZBQ1yV8IO6xHraesuo26NxSPhXXDPuuE2elrB9sw8effUP1Kl9j5DKRbYuHUfnz76lX8zM+qduMO1FvVtQVxY+QCJya1U4pHibscVfd8JJSCvOzCXx2l/3b1zJuUFcM6n6nvLfN1L28+sV3Ka5rBvO+cNNr0Z+9Jy6yamQrce8/GL3lPiVFhcQGe3Dq4HZmjR9ME6P6yp4ujeZjCM0qIC02kIvH97Fo+mhaWOvynnD7zqgXz6P8GGj6PZU++IF+k+azasVy5s6cytjxkzlyw4eCgjyCPe5yYNs6xg3uhmE9VfjaT9xNcWERyVH+XDi2l4XTRtPcSkfpbxWLgdy7dxzzH/7Jh5UNmLxgGSuXL2bmlAlMmDafR8EJbBxsJfz5gHknFfOeBHkhdNX+QCV+ZM+PRCKRSCRv8AvEzyplD46my/RXvvZa2ctAVLrvs+hMMIWx97H+7m9U+saIPTd9iA31ZFwbbeH+MdMOqL7Men5sjlJEKSr83kvOE+N1FM2PVOdmvZa+Mpm6jGi3/dRWPLvDHKX4OTO7vfL+HvOPkZShngyspIRrO6Zj3MiYGdsukpyZwdnVI/mnuFev53LlcFA5xWwYYCL8+TvD11wmNT6QScqw/o2Jux8T/+QwTY316TVlA2HJGXi5bqTuPyvxhUFP7jy6QvemprQeOAfv6BTCnh7H8nvxDt9Y4xaXxvbh1sKfDxi9/gopyRGsHNUBA+v2uAYk83D/HIz0jZm28TzJGelcWjdSKaps+64m1c+VDrZGOA+eh4/wN/TxUcy/E/7+YMedIF9G2FSm0of12HjVj+Swhwx3sca2wwRCckpw2zla2etm0HEa3qERXNkyga+FYPx7dWspfiQSiUQieQs/K36Cri/nY1G51nWaQpz6mkJALO2mEgyzDnopr9zYNZ26X77P/338FVW//4JKf/uY1iNWEatQLYL88BvYVFaInU9ZfjUGcgPpqPOhUoRM3PdYddNrRD3YSxXFs51nKsWRz9Ef+UycV/rnJ7Qdv7XCoosQ8+wkzRqI5wrxUaN2Xb791z/5rKoR264HqO8ox/3EAqp9LATCh19Qo059dPU0lJOE2047RF6yP6NaaAl/KvF99dpU++5z/vFJZcZvuUFeVgwL+tgq7/2qck1qVf2av73/Bd1/3KeafOx7gZaNvqXS3z+iShVFz87fMOk8nUihvhK9z+GgqRiuUoSvDt/96z0+rWrAthshlGRHMaeHldLfr6vUpGYVhb9f0nP2AfKFv77nV6P9zQfKuK3y7WfKuO02cy9ZQtQVp4jwOikmXlfiy++roKWtS+1v3hPCyZRLAa9OIJdIJBKJRPILxE92YhBnjx7lykMfZQWvopTAx9c4cuwkfpFp6mslBD65xtrFc5g8bTZ7Tt0iRVFzl1GazdMb5zh64gpRmYrJyoV43b/E0WMXCU+t2ItTTm5KJJeOH+GKm69yOK00N45zu9cwffpM9l16JkLxKkmhz9m9fimTxo9n7tJ13HQPfeMeJSU5uF3Yx+zp01ix7Th+IS+4cvI41x76Kdf1KUgJ58zeDUyfNJ5psxdz/NozctTzq4uz47l6fCezp01k8ox57Dt7l9QK75kQ+IRtKxcwYcIU1u46TWRauWNSqAd71i9Thm/OkrXceB78ch2hoqw4rh7bwaypKn/3n7tH+U9F3D52ZeWCmUycMos9Z+7w8kt3QU78C/ZvWMKMWYu4/MAbr4eunLhwg3hlPEskEolEIqnIz4ofiUQikUgkkr8SUvxIJBKJRCJ5p5DiRyKRSCQSyTuFFD8SiUQikUjeKaT4kUgkEolE8k4hxY9EIpFIJJJ3Cil+JBKJRCKRvFNI8SORSCQSieSdQoofiUQikUgk7xRS/EgkEolEInmnkOJHIpFIJBLJO4UUPxKJRCKRSN4ppPiRSCQSiUTyTvG/L37y07h6+hC3vaPVFxQU8PTqCXYfvkxSfvnO5RlRPhw/doqQZMUe8BUoSefasYPc8AhTnealERufTJH6p+lJsSSnV9yC/h2gMJXbZw+wds0Gzt3x5KfePsbPjbMXbpNapL4gkUgkEsmfnP998VMQx4jmWtgN2chLSZPmTTfDL6n0YQMOuCeqL8K1DcOp16glbknqCy+JZf6AHiw++lB5dmbpIAbMPaT8n9jHDO7WgcOP01Tn7wBFmREsGuREIwNznJ1bYaCrz5BFh8h8TTMquLJ2BAYW3fB5x7ShRCKRSP66/AmGvUrYP7U9Da16EZiruhJ+cyd2OnWpo9mAoatcVRfJZ2kfc4y7LiK9MI+MrGwykmLw9Q0gMS2NiMAXRKfkkJ+dxJTWDcV984hNSSP8+jYa1anJ/KMeZOaWdW8UER3iz3MPb6KTs9XXxBOyM8U9BRRkp+Dv7YF/SFS5IHsrxcSEBvD8uRdRSZnqa4qepjgSUrPUZ4LSAhJE/GfkqZ5fkptGoK8nz557EBKTRKnyKhTmZpGZkyfCkUaA4vmhsSqHgnRe+HgSIM6LVVcoEXGQmBAvwvtmCP3PLKJBAzN23g4RZ6U82jmeqnXNOe2RrLqhApdXD8PIqidPE1OUz/APjqJA7VZGTkoM3p7P8Q2KLHcrLSYzPYX0rHLVlJ+TSUpqhjKM+eJdskQaJcWE4usfTLbiYkEmQb5eeHj7k5Qp1ZZEIpFIfh/+EPGTkxjCpTNn8Agp76X5Twi9sAQNLUvO++Yoz48v6Iljn5ksH9+Zxp2moqyycwPoalyfsXuekO5zjh4d29K2hT3aBrYsP3iSxSMGsPbCQx6eWUmDzz/goy+r0XPyHIa52PPx++9RVacJBx7ECd2TyNYZ/TDW08XQUA8jaye2XfZSPtf96Ep69uxJv16dsTTRp05dTYYuOPD2IaG8BHbOGYiJvvDHwABDq5ZsOu+pdHp6dCFN7DvhGqgSQFc3jseh/Qi8kgpJ8LnKIBc7DI1MMNLXpq6WGfP23FQKoKAr2+nVvTN9enfBxlSXesJtyvKtLBzXBxsTHWrW0WHGjutCLkJ20C26tGzK+gt+ymdUJCn4Ga533V8KldDzi6nbwIKT7gnqK+Vc3zwBrTqNcO7igq25IfXqaTJw3j5S1O/seXkbbWyM0NM3oJG2Ht3GryJMqfOSWDy6B5M2XFbep+DugYV06zMLhWR7emoNHVu1xqmZGUa2Hdl/8TLzh3fAyNBIvLcOZs26cfpx+EvhJ5FIJBLJb8XvLn6KsyOY2dWcD//xT2pbduNeWHlPyi+lJOEOzbR1WHjGR5xlMaGVMcO33SP0yip0jJvzIL6UfN/96GtZcNovh/RHm/leCJqOM7bx3NuX8LDH9DJuyIA1F8hICWeUQwMM2o7jWWA4T46uQLtOLcaLSjo5p4Rr64fT0NCBg7d8SIyP4NDCvmgatsEtLo9H20fz0fufMWTxAQJCgjgu3L6tacxJjxRVQF9Syo0tY2io05S91z1JTIjk8JIhaOm34GpILiXJAfS2qovdkDX4PDqNVf0aDFt3RfyqmJ2TOmHddiRugdEkxYWyfIAdtUw6ESiUyovjs/j8/ffp/uNOAoICWDemFf/4x5cMmr8Pf3G+ZoQD1Y26EZBZTHF6BIf37sTtxU8LzvTwZywZ3wvNGtXoNG0nKmn5Kre2jxXP/Bf9xTMCgoM5vnQwVavpcSIgn9zwWzhoVaP1qFV4BYXyRAgh83o16LXoHCWlCQxroUvbKfvVPsG5FQPRNuqOYubVzY2D+ei975i50xU//wD2zOpKHSMXrnpFEh/uwei2VnSbvlOktkQikUgkvy2/u/jJi7qL9feVqFRJcXzP5ptRapf/hAx+bGdEpwXnyI26QRMjS/Y9EYIj6zHNdXRZczOcx7smYtisD6FCJKTeXUOtGgYcfq6e/FMaSh9TLSF+LilP1/Q1o9mo7cr/C/zOYKmvw67HeeIskRFNGqDbfCBHL1zi3PmLHNs+hzr/+oLpJ3y4v20UtQxb8yxe+VNKX5xCr6EO6y69UF0ooziZCS01aNCsP0fPqvw5sXUedb/5jBEb7ytviXl8kGb6DahTvTqOAxcTr+yGKSE2IpiAwFCiwoPxfHKXOb1tqarbnGdpQvwcnU5NTSuuBqn6bDyPzaZePVMuhqhmbvtfWICmhiM3o98mY94k/sUD1sydTPtmZli1HsL9kDfnPV0VYlBDpwUP1VFZ8OIKtjoabLwZzZO9E6it2Zz7CWWDbXB0Zkca2vQlIiGW8S6mdJqhnlsluLB6KAYWfQgX/19bO5gGes48S1e53ds6im+/rcvohVt44BlEcIAfoTFJL4fxJBKJRCL5rfj9h70K09k3bwBa9erRctA8gtN+3WdD55f3xbbbPC5un4m5fXe8MhRXc5jTxZIec7exZHg72o/apKwsE66vpJ52E674pSpugqJg+phpM1Atfpb3NKHpsI3Ke7M8jmOuq83W+1niPh86GdekekNT2rg409rJCafWrWnevA07boZya8NwdO17U+ZtYeBpTBoZsPZSgOpCGTkv6G1ag6qaJrRxbqv0p41TK5q2cGH9icfqm/JZ0KmBEIQfsvxikPoahD0+w8B2TdEVos6isSO2enWobtQGDyES/A9PQ9uiNQ/U+vHZkTnoGzpyK0YlfnwuLESnYQtuxvwy8VNGQYI77fWr027mYeWQWUUUE56NLLvjrZ5vlRtwBXsjLTZfDeHS0h5o2A0jqsL0nCe7JtDQ3JnngeFMaG9GJ+FnGRfXDsPAXCV+XNcMxdC6N74KzakgN57dC4Zj2LAW3373A4Z2Hdnj6smvyy0SiUQikfw0f8yE56JcYiIjSH85ofg/J/zmDlrZ2+HcrhntR2ygrM68vHEsja2a06KpJXOOqubmxF5b8W/Fz7IexjQbtU35f5bHMSF+GrHzkcLHMLob16H1+G2kF+STmZFBZnoSQQEBZBaXcmPNQBrZ9cJXPcpV8OKUUvyse138FEQz0LqmeMZm0vLK/ElW+hOXqlIR4be3Y9GwLg3qVMW801SiFJ052f70tK6LecdJ3PfwJzEjVykS6us78FS8ikL8NBLi575a/Dw9PAc94XYjStU/4n1+gUr8RP/7ocXnF3exavd51HpGUMDU1hpY9F/9hthQiB9Di254qr3M8b9MU0MtNt2I4P7W4dTRaY9X+VxuLi7pjYYQS8FxMYxva0zHmUfVLnBmUS+0TPoQIf5/KX7Uwik21J+gyETSk6N5dOMUQ1rpUNWwI4HxcuKzRCKRSH5b/hjx81uQ6kkfq6pUer8ys4+qJg4rSHp6HJPv/sm/NOy5Ea7q8Yh2XUqN+lZc8i0TP0F0N6hP35UXlKcrehph2HkOSTlFQvycwEijNguO+1JUWsr+yc780LApp5+EkZmVzqMTy2nWtB1XgjO5s34gDay74qP+KKog4AR6GtqsvuCvuvCSYo7M6sD3dRtz/FGw0p8np9fiYN+aEx5pFCR50tFYiCMh4nyfnsO6zg/0XnGZ/LjHNK73NR1mHCIrN5e4kEcMalyNf9aw5Yl4pt/BSWgYNedupOopTw7ORFOrCdciVeLH6+xcIabsuRmXT0luKo/v3yUkroIyUXNv60i++V6TdReek5KSJMK2koZVqjJpt2pIriKXVg2hkVFHPMrEj99FbLTrsOJqLOn+pzGpUYUBS48Rm5hMhNcVWunWoLkQlsWlOSzobk4jhxH4xSYSHfSAnqbV+MGwFwrtdmWlEJKm5Z/QH5/fEyPHATwOS6EwP5NjsztSTacN/rHlEk0ikUgkkt+CP4/4IZ/1Q+35tk5TboRVmAabF8ygJnUx6DiLJPVX3XG3N2Bs5cyNF+o5LEVhjHC0YsyWq8rT6xtHUe37qnSbuYeUaH+Gt9ShmnZj9twKoyA1gMld7WjYyBhHx6Zo1a9P+zFrSMoDt+3jsG47jICyYa/gCzSzbsK2a+XDVmUUJPkxrYc9DbUNcRD+aAt/2o1aTUJuPicX9aGRZSfuRajm7lzfNAotgxZc9gzl2JLBaNTVoLFDCxxatKFXFyf0LFtzNyiH4DMLsW7RjUcxyp/hcXIpjRt34G6MSvz4ua7Exrwzj9IhN+gaDqa6LD2h6g2rSHFOFCtGtkNL2wAHh6boaGnRY+pm4nNfH/SCG1snY9diED7qkbTcwOu4NDFnvatCgRVydfsMTBppY9PUAQvDRjTuOJpHEar0CXDdIoSSSBuLxrRs0w5nx2Y07zQexXKVt7ZMwM5pOAFq8ZPk60o3OwN0jG1o2bwp+gYWzN51nXz5uZdEIpFIfmP+ROIHslNiCY2Ko/CVOrqElNhIYhLTX34WXZybRkRUDDkF6htLC0mMjiIxXVWDF+emcP/ySU5fe4xigeiUcE9OHD3G00DVl1Elwv3JzYscPHiEm4/8yFGPBeWmJxIVk0C5tzlER0WRnvP21X4UvS9P71wS/hzmhpuP2p8S4sKDiYhXz/RVUJxDWFAQiVnCn+JsPO5d4dChY9zzCCY3L4dYEfbsvCIKs1OJio5DvRwQ+VniPCqWstHEghxxHincRfhK8rMICw4iKaNsgPA1CjPxvH+VQ4p3fOLHW3SPktz0JPHMCu9ckEtsVCRp2WXvXEqk/xNOHTvMxRtuJGVXHDgrJfrFM04dPSqe4U9qehrx8YnKtZEU/kYr4rKCuMlOCufGhZMcPHKKx34Rcr6PRCKRSH4X/lTiRyKRSCQSieS/RYofiUQikUgk7xRS/EgkEolEInmnkOJHIpFIJBLJO4UUPxKJRCKRSN4ppPiRSCQSiUTyTvEnEz8F+D+9zZEDe9i556Dy8/Gf+JD7d6SUuGAffENi39gK4r+iNI8QH09CYtWLCEkkEolEIvld+NOIn5KMUJaN7oyOti5NHFvR0qGxcnE+lyHz8U9++zo7vw/FbBzuQKtRGytsD/EbUBjK8GaWjN6g2oJDIpFIJBLJ78OfQ/yUZrB+RHOqadmxx9WDtKwccrPT8b15EHutqtgNXI5K/5SWL3RYkENWztv3hcrPyXrDrbS07JelZGdlkl/0U0sLF7O8lzG2g9aSXVok7s1WbpD6BiUFZGZmUvBWxyKyhFtexdUaCwPpZaRJv2WnX76DeAnyC+RSfxKJRCKR/Jb8MeKnMIsgf3/VCsa/gqQn+2hYpTpzjj5XXynH98Q8qlSuz/YHSYo9HVi1cDZLFs2nR2s7jE0sGTp3B3HZKjlRlBbOhpmDaGxlgYVlY4b8uImIDJU6uXtiC3PnLWHupAE0sTTBwr4DO654vWVoq5h1g23Rt+/MiH49sDY3w6n7OO4Eqjf8EtLF++oeejrbYy7c7Fp2Yedlj5cCKfzJOYZ2aYmFcLOxd2bF4dsoZVhxMH3NdBi4+qLyvoBru+nfbyQX3NW7mEokEolEIvlN+N3FT2lhEtumdqd21ao06T4Nv8T/XABdWzOQqg2acC/qLb0xKY9x0KhGv9U3INOd5hqf8UX9Jqzee4KjOxagW7Mag1dfpqQkny3jXdC1bs+uU1dwPbWbtha6dJ6yW7ndwtE5nfnw/W/oO3UV58+fYnQ7E2oadeRZ0utdNyVsGmbD/33wLQOEeDp/9jB97Ruh13ocMcKjZI/DmNaricvIhZy7dIGlY9pTva4ph90TyY++T2uDOiIeJnLywiU2zxlE7RqarLrgJ/yNpr+FHqO3XiPgwRFstOrT88fdJOS9tetIIpFIJBLJr+R3Fz95kXew/q4SlSopju/ZfOM/78k4NKMddQw64FlhO6yXlAbR07AObWccpTjNnWYNqtNv2Xm1Ixyf2Y4GzYbh/vgaTTWr0GfBEUJDQwgND2fP9A58K4SSe0o+p2Z3oLZ4hleG6ndR19bSUENHiJYKm6gqKWZNP3MatBhDjHpEKunZXiGytNj5OJyDk1tTv8lAgtUbgVIcw1C7+rSetpcLq4ZRR78lD2LL+pNyWdDFCP0uC8jMjWKkvTFN2rhgrK1Bz9n7yPpNZ1RLJBKJRCJR8Pv3/GTHsLBvEz77+GMaNO3H4+j/fJrwhSU9qd6oBU8S1Bcqku1JG60a9FhyiZJUN5pbWrLpSqjaEUJPzqKuuQv7dq/BqPJnaJrZ4ejQDPtmzWhioUcDq448jUrj+KyumLcei3rDdOLu7MBAR5/9j19XXEWs6meLy5Q9yh4jJck+uBjUZtoBV2Z1sKblyA0VJkOXsmOsE6bdJjBvYCus2k8hXu2i4OqKXtSyHkRESijjHBvyz39+wEcff82QNVfUd0gkEolEIvkt+UPm/OSmRHH3xg38o1LUV/4zYm5tpE7l2qxxLRc1ZcTf3kytH2qy6lospN6nmakJay8Fq13BZ98E6lt34fjBTRjWrsWPe28R4OeDp4cn3p4ePPcJprikiH1TOmHuNJayfqnYW9vQ1zHgwFvFjxUtx217OY+nJOERjlp1mX/mAYu6W9NkwDLKOn4U4mft4MZY9pnN6tFtMWo16qXAUnB6Tnvq2I0kNi2MoTaaOI1exZEN46lTz5Qjz+LUd0kkEolEIvmt+GMmPP+3FCYwp4sZNYza4+oZhepDrGIS/O/Q1bwWum0mElUgLiU9wL7eNzQbvo60wlJK8mOZ0lYfiz5LiIv2oZ1+FdpM2P1ybaDb+xYzdMoqUorg4NQOmLYcUy5+bm5FV1uP/Y9eFz8lrO1vyldaTtyPyBTappjrm4dTva4ttyKzubthMJXrWXPGQ9VNleJ/Cds63zFowy28zyymVg0tNl8LVn7RlRvrTkeDqjiO20NBcTT9zbQZuumm8DONya110Go5lvBspTcSiUQikUh+I/4c4keQHf2UMR0b06CRMR169mdA785YGmhj6TyEO0HqhQHj7tNKryrf1dKlY4/edGhhSQMDR448ilY6Pzg4D506tbBz7kafrq2pU7UGvWcfJE8okf2T22PSYnQF8bMFHS3dt4ifYjYMseOrysKf1p3p3a0tDetqMHL1WeUwWHGKH+PaWaKhZ03vfn1obNAAU+eReCUKhVWQwJLBrainaUz3vv1oYalDI9uu3AxWTDQKp7exFv1XnFU+Jcn9EPrVKzN41QXV12ASiUQikUh+E/404kdBSXYCt84dZOn8OcxbtJxD524Sm1lhHZzom9ibGDFh2R6ObF/FguUbue9bcZCpmAC3y6xePJcf5y7i6OWHZKon7kT5P+P+E9+XvUL5KZHcvXOXmPSXM3vUlBLm/ZgnHh5cPraTObPnc/CSG9kVJifnp4Rzeu8G5vw4hw17TxOaVD4DqCQnAddjO5g3azarth3CNypN5VCajef9O3iGlk1sKsTnwTVuuPmS/5aP3CQSiUQikfw6/lTi52eJuoZZwwbMP+6tviCRSCQSiUTyKn8t8ZPwhAGdO7HNNUB9QSKRSCQSieRV/lripziPePEe6TmK2c8SiUQikUgkb/LXEj8SiUQikUgkP4MUPxKJRCKRSN4ppPiRSCQSiUTyTvGnEj9FuenERMeQlvP65+cKikiMiyEh9fW9uP4Y8rMzSEnLfLnqs0QikUgkkv9N/jTi58Xtg/RobYeJsQm2Lbuy56q3cpVkBYXJgSwd2wMLU2NMrB2Ys+0Sf/TCyFc2TaPzwDlEVlh2SCKRSCQSyf8efwrxUxB9D2ejujQfMJcbd26xeIgTtXQcuRqiWDwwn+3jnalv7MSBSzc5vm4CGnUasfKCn+rHfxCHZ3ZGx7ovQVL8SCQSiUTyP80fJn5ysjKpsAjyf0Tc1RVUqa7DSR/1+sshF2lUvTILz0dD8gMaa9Zh0i43lRt5zO9miVX3eaS+9sD8tCCO7D3AudMHmDKsNx26DeLQTU+C3a8wdWgv2ncdwO7Lz18OXcV43WDexGF069KJzt36sebgdbIUfhamcOnEPnZu28yovj2Yu/UYW2f2wrTZYMIVPyxO5vD6xWw+fle55UWMxxWmj+xH585dGD5lCY+DkxV3SSQSiUQi+f/A7y9+SnO4vGM2Dra2DJ6zg9ic/3yvhoLoh3SzN6PH5LXce/iAbbP6Y2jjwp3IApLvbUe7gTYHnir2x1LhurQPDay74qve8quMrDBXGtf+hvqmLZgxfxHD2ttSvVYd7F168eO8BQx0Nqd6I0duR5dQGH2Ptqb1sXYZzLJVK5k8oC1Vq2uy7loUlIQzqEktvqxryfBxk9hw5DzbpvfC0mks0QVpbJ/YngYGzTn+JJrC+Md0a2pC2wGTWLNqES6Wmhi2HkPw/5+pSRKJRCKRvPP87uInP+YhzWr8jUqVKlHpnzXZebfiXlu/lEKOLejN1198g5GZMd/863M6TNuj7KF5cW4Jmg2NOeNfvrCh29aR1DVx5pkQMRXJCruC2Q+f03vFFeV5SdApNL/4jH6rL6nO/U9hoKHBetdI8qKesH7tZoIylU6URNyisWZV+qy8Ic4i6GlaA9vB6ygb5To2rx+m1i6MG9UVPbNWHHmk7AMizW0LNb+ryex995XhzQh6wKbNewhJ+7X9YBKJRCKRSP4bfnfxU5z2gmH2dZTi51/17bns//ou6T+P/6V1mOoYMHXDCZ57eXBm+yyMGpmy6WYwga5r0dZ8Vfw83DxciJ+2uMe82suUGXIRm7parLwRojwvjryIVUN9Vl32V54TdhVrAx2Wn1ZtjxHx/CoLpoykW9cutGthzeeff83gtTehNIwetjr0X3ZBeZ+CcysH8+X//Z2/i/fU7zwH9XallGSFMbtPM6pWqY6RZTOGT1vOA//YXz0EKJFIJBKJ5L/jD5nzExfwkG0bNnDxYcCv+BS8kA3D7GlkP5rymTIFzGyjS9ORWwl6eBQDrUbsfVQ+xnV+QTe0GvciQN1rU4ZC/NjW02XtbZX4KQg7j2VDA1Zf8lWeE3IFKwM91l8JJd79CHY6Gth37M/sxWs4vm8Ddob16b/qulA0Qvw00WPQClWPkYJTi3pRvY4li1fOx6RBQ2buL5uDBPnpsVw/uZupo/tjrVuH6vqtuOqdpHaVSCQSiUTyR/KHTXj+9RSzf6oLtQw64lP2/XpRNAOt69Ji/B5yU/1w1q9b3gtTmsSYFro0G7L2jc/dVeJHh7W3gpXnKvGjz6qLFcSPoQHbr/lzbl4HvqvfGk/FB2WCwsAL6FX9kt4rhfhR9Pwoxc9FlaPg6OzuGDuOJIlSjs1sR5WGzbkfW0iqxylGjZ/zUohlPNtPvR9+YOmBJ6oLEolEIpFI/lD+BOIHkn0v0sqwLqYterNw2RKGdrSltrYdRx7HKt0vrhxG7To6DJ82h3G9m1NL04ZDj6KVbhXJCDqL0fe1WX4tUHleEHIavWr1WHzWW3lO0AX0Neqx+lIQAecWUevbqnQdM5ul82fQw8WWT//5Pk6TD1JSFEoHk7r0XHhW9TvBgSntaGDWkzDFSao3nY2qYNZ7GUG+N2lrVAeTlr2VE6fHdGtGQ1Nnrge8NhtbIpFIJBLJH8KfQvwoiPS8xpzxQ+nRvTuDRs/gwiNV742SwlTO7VhCv55d6TVwNIdv+r5cALEiBWnB7N+0jScRKuFRnB7E3s07eBysHoJKC2Xvjm08Ck6HkgzObl9M725d6TtkHLvOuHL5xAEOnnejqDCdcwe2c9GtPAz+d86w88BFUtUPDnpwimWrdxGRUUTU8yvMHDNYhL0Hg8f+yKXHIW8Nn0QikUgkkt+fP434KSMvN/cnhUNxQR6Fv/FM4iKFn7/JnhWl5P6bsEskEolEIvlj+NOJH4lEIpFIJJL/Bil+JBKJRCKRvFNI8SORSCQSieSdQoofiUQikUgk7xRS/EgkEolEInmnkOJHIpFIJBLJO8WfUvxkpSaTnlO+l5eCwow4njy4wyPPQPJe+Z68CP+Hruw/eAKfyLIdtxQU4f3gBh6h5Ztm/KfkJIdz6fh+Dp26TkLO27+xL8xM4PmTZ8Rm5Kuv/ASluYT4+hCeUL47/W9KUR4h/l5EJL6+7rVEIpFIJO8WfzrxkxF0lW6OLVh90VN9BdKCbjO0nR2Gxsbo6xvSe+om4vJUbgGXN+Pk4EjXzi44dR3N0xjVfhWZLy7SuU0nznj9yj22itNYMcSBarW16TxkHj6phWqHV7m9cxLffvwpA5afV1/5CQpeMKSpDRN3Xldf+I1JDWRQSyOm7HmqviCRSCQSybvJn0v85EQxo7MBlSr9g0kHH6qulaSyoIc1uo6DeBgYhselTRjWr8fUPY+FYwGL+reg+/RD5GYF07+FFTP3PhfXi9k1rQe9Z+4m95esOlhcQHZ2NkUV7i2Mf0orraoMWXeVzJyCt+/SnhfJ+I5m1K7bED2b7nik/JsVGAt86azbgMHryvcLU1CQm012XnkvV0lx8VsXSiwtKa4QhmJysrPIrxjgJF86mlRn2CZ1vEkkEolE8o7yx4ifomxCAl+QnF2kvvBryOPQ/AHYNndAr2ZDph28r7xaEHge0wZ1mX9CvTmpkAbrhzTDpP1MsslharemjFp7T1wvYEJHOyZueURO0CVcWnXiSuBr276/QRHuF7bT3bkZ1lbWtOgwgBOPo4QIi2bpcCe++vgj6hs3ZfH+O+LON4m6swkDHTt2HtuHg74WPx78N70uBX50N2rEsA2XladF6eFs+nEY9o1tsGlsz6j5u0jIg1j3s0yaNBfPhLKeplLuHlrFzOX7yBJnCT5XGdOrLbY21jRt2YkNp9xQ3pnmT1eLOozcUr7bvEQikUgk7yK/v/gpTGHHj72pX7MWDn1mEpD89uGhn8Pj5BKsG3fi7INrdDfRY+Keu8rr4a7r0Gqgw5Hn5XNZbqzuj4ZlZ0LySjm3eABNO43j3MmtNG/syFG3QHZP7cGgxafUd/80obe3YVi7Fl3GL+XUmeNM7+dIbb0WXHQPwnXPXDR/+IZmfSZx4eGLt/T8FLFtpCOG7aaTXVrE2gE2GLSfTtJP6T+1+Bm++Zo4yWfLOBf0bTuw9eh5zh3eQhtTHfosOUNy8HVstDSYddhd9bu8cAbaa9NlzkmyE57Tu4k+TgN/5MzlK+xaPAYDXXO23o2ErBC6WUrxI5FIJBLJ7y5+8qPuYvNDJSpVUhzfs+VmlNrll5PywpWuLZqz+bqoxImhq74204+qKn+/04vQbGjC2YDyoaFH20ZS17gNHglCgqQFsHzKENp37MbKw/cIcjtMO5c+3HkRwYWdSxkyZDQ7zj4UcuN18lnVxwKtVmOJLRMsmf50Nq5Ox4UXITuA9oaazD+n2iH+dYriH9JKT4OxW24rz1+cW0ztGrrsfyICpaa0tFR5KFGLn1E77pMXcwPzujUZvPgQIeFhhIeHsnOaC5U1WhGVlMK6QXbY9l2M4o0TH+3EQNOM0wHpPN0zjiq1LNhz7RmhoWFE+N2ju1Udmg9YDxmhdLeuK8WPRCKRSN55fnfxU5oTw/w+tvzro4/QaNIHt8gctcsvJC+e6e0NqGfZjaOXr3Lh5DrMa1ajzchFPA1OwO/CGhppGnDKt1y+3N84lHpmLjyPUwuLolxSUhWDQnmsHtmB8Rsv8+DQfOxadmXFih+xt2vFkQevi7Johlhr0WHG/gq9Onks7WuFWd81ZCR64GLQkB+Pe6vdXuX5kVl8/f57mLXoyqDBg+jV3oGP/v532s08onS/fXAFfbp2o3u3rgyfuoHgJA/6mOoxbs9Doh7uRuP7z2hk2oQWzR1wcHDAxtIAE7MOxKcUEnplGY30W+CWkMup2Z0waT+VLBHI4zNc+OSrajSxd8ShmQOOjs3Q1dJk0Ki1kB4kxE89KX4kEolE8s7zh8z5yUkK59ZVV3zC//Mvq4qTfOjbuB5Va9RDU1MTjXo1+VSIik+++J7hG64S8+wkhppabLtb3qNyfGYHGtkPIOQ1nRV9dwetWvfHJzmdFQNa0XfBSXG1iKmd7Jm96qzqppckMrqpFi3Hb68gfnKY3cUQ6yGbyRbip62+Qvx4qd0qks7sTkZoWHdk8bKVLF60iBWrVzPIyZAqei54Jubhe/sEC0XkzxXH6q1niU31oreJLmOF+Il9tJN6NeszZ7crvt4ePHvmzvPnz/DwDFBNuk7zpqudGZNXbaGPgzkTtqmGAA9PdaKqYTsuPfTE08Md9+fPefr0GWFRKZDiT1c57CWRSCQSyR804fm/oLQoj4hAX567P8fDywf3e4exq1OT7rO2E5GaS2lWIN3M6+M8cQe5QqUUpfrQzaI+LpP3KIeFXlKcxLz+bRi3QTGnBpb3bUHPOcfEfwVMaNeE2WsvKa+XU8qRmW2p0qgVt0NVa+/Eux/HuMZ3jNr1hJJUT1rr1GfmsTfFT5rnIXSq12TeifLP8RWkehyg4TffMG6XarL2KxT40dVAixHb7lCc4UFLrWp0mrH/5TvcPbiUUTPXk5ijUD/FHJo3gPqVK6Nh6cyNcNV3/V4n51CtshZbb4UqzymIZe3M0aw9/kTZ89PVohYjNsuvvSQSiUTybvM/L37eoNAXFy0NJu4v78F4fGQhevU1aN2lD+3sDdGy6sSNoHS1qwq/C6twbDMA90TVhGuP40to2qwNkyYMxc6xIxc831zsMDvqEf0dDdE2c2TQ4P7Y6Glg3WkSQemllCY9oaV2XWYcfVXgiAByeFo7qum24UlCsfqampJkJrXUoE7TkUSo1yF6SYEvXfQaMmSDq/L07q4ZaNepg0PH3gzo3pa61WvQe84+stTzj5KeHaTuh5WwHLQO1cpFqiHGRQObU7uBId0HDKaDgynV6pux41YYZAbT2ayG/NRdIpFIJO88fz7xU5TOo+vX8IlMUV9QUIjnzZMs+HE6c5Zu5FFg+RCYilKeXznMsesVhEpJFrdPbufHH+dz7kHA29fpEWTG+HNw8wqmT/+RDXtPE56iUi2leak8vHEV/5jXV2QuwtftBtcf+rza86Qm2u8h5y7fJel18VOSydOb1/EILQt7IV53z7Js7o9ME2E8cOE+6RU9FPHw4Ool3INfHUoszozj0uGtzJo+lTlL1nHTM0y1LlBhFk9uu+IZlqq8TyKRSCSSd5U/n/j5lZR9VCWRSCQSieTd5p0RPxKJRCKRSCQKpPiRSCQSiUTyTiHFj0QikUgkkncKKX4kEolEIpG8U0jxI5FIJBKJ5J1Cih+JRCKRSCTvFFL8SCQSiUQieaeQ4kcikUgkEsk7xSviR09PjyNHVLuOSyQSiUQikfwVWbBgAc7OzlSKiYmhUaNGrFu3jvj4eKKjo4mKipKHPOQhD3nIQx7y+EscCm2j6OwZN24cTk5OVAoLC6NKlSrKw8jICH19fXnIQx7ykIc85CGPv9RhYGDA559/jpWVFZUUiqh+/foMHz6cY8eOcfjwYXnIQx7ykIc85CGPv9Rx9OhRXFxccHBwKJ/zc/z4cfWImEQikUgkEslfj0WLFqnm/MivvSQSiUQikbwLyE/dJRKJRCKRvFNI8SORSCQSieSdQoofiUQikUgk7xRS/EgkEolEInmnkOJHIpFIJBLJO4UUPxKJRCKRSN4ppPiRSCQSiUTyTvGLxU+U9x1Wz5tCnx5d6darHzMWb+RxUILa9fcnJT6GxPRc5f9hT8/z4+RZnH7wQnkukUgkEolE8kv5ReLn+dm1mNX6gkqVKvHpV9/xzecfKv//XtOevbcD1Xf9fnidX0tjWyeOPY1Xnt/ZOZaP/v4xQ9dfVJ5LJBKJRCKR/FJ+Vvxkh9+heZ1Phdj5hL4/buWpdwB+Hg9ZPrIt/xQC6FvjnnglFVFakEGgny+h0UmUKH5YWkRcWCB+gaFkFpQq/YJ8Aj0fce3qddz9IyhWX1VSlIWf+0Ouurpy6/5T4tILlJezE/wY5VhTPP9Lftx1laSMXGL877Jh5QZueIQp71FSnM0LD4Xf13jkGUhe2SNFOBIigwgIjSE3JxPfJ/e4cfsBYYlZ6hsEpXkEeT3hmnj2jbtuRCbnqB0kEolEIpH81fhZ8XN3y3D+JkSOtst0EssEhYLsF/SzrKwURUsuh5Dhfxqz2tVpM3oDSulQHMeMDibUMmrDrSjxw+JUds/uR42vP+XDDz7gi8oNmbD2jOre/Dg2Tu5Kze++4vPPP+PDjz7BsPlAnkRnc2PDSL78ZyVlT9P7X2qw4vQj3C+uoFFtbWbuvaX4NcUpL1g4rB3Vvv4XH3/8EZ9+VZ1uE9cSmaMIcDrLB9mjYdyEPr26o13tS/7xf++h16w/D8LF00syObhwMBpVvlHu8vrxhx+jad2J88+jlX5LJBKJRCL5a/Gz4mf7SDul8Oi3/JL6Sjk7J7RSuvVZdZOEp7v5SvzfqMNclH0qxVH0N/qcSv/S5Xp0CQFnF/L53yvR0HEQh44dom/jOlT6sDb7niaS9GwXlcVva9r25PD5i6ye2pdGmgYsOelB5OMTtGj0lXjOp7TqN4MnobHc3D5M+dyeyy8oHsSBae2VAs2i83gOHzvA8Db6wv09+i5TuGcy3bme8n79VgPZvX8Pfe3qivO/MW73YzKCr6DzcSW+0nNm18kLbFkwEoOGjZiw4eKrPVMSiUQikUj+Evys+Fk/yEopHIZvuKm+Us7hmR2Ubt0WXybh2V6lgDHoskAtfqIZbP4tlb4z4VZwKlsGm4p7P2LM2nNERUdyds0g5W87zD1JjM9xNN6vxIffN6TP6Bls2LKdI2dvEJ1ZJDzKYVkPXXFvTfa5qeb83NwyVPnb/utvUJrji1O996n0vQ23I/KU7lmBZ9H7VyW+MOpFWEoq8ztoUOnv37P+SojS/eGuUapwLz1PatQdzL+pxN8/r0nnwRNZs2kbB49fJrTisJhEIpFIJJK/DD8rfo7PaqcUCk6T9qgu5KcRFZcq/sljWR8zpdu4vc9Jdt/LD+J/w64LVENZxDDITIif78245h/Hgo4Nxb3voWvelNZOLXGwt6JurVp0nb6bQkq5vmsutro1+ei9/1P6WVnTkqXHHgl/cljSXUdcq8mue1FKn8vEz8BNtymIvoXx15X42LAf0SrtA9m+uNT5B3+v5cDj0CQWdKhHpQ80OPI4Uen85PAU/iF+32HOUeX5w+OraWGqwb8++IfS369rGzBj60VylJOXJBKJRCKR/JX4WfETen0t3/29Eh/WseNKYDKhN7ZgZ23HiDEjMar6Pu9XtuBKSC5pz3fxvRAODZ2nk634YY4Hbep+TKXvzLgdksbWIQqh9DHDlx0hKNifiwc3MGHCdI7f8iEp0pczx49y6cZ9nty/xsqpvfhM+PW99XBSi3JY0UMlfvapxcsrPT+5/rSu/wGVvjHjaqjqU/gMn+NofSREjNkAItNSmdeuLpU+bMBhN9Wn+Y8OTVaKny7zj5CSEobriaOcu3qHx2632TRvBFX/WYn3NdvikVBxkpNEIpFIJJK/Aj8rfihIZNmAJkqx8WUdEzq0a0W1f/1Nea44DLrMJlnclh9+BaN/iWv/0mDqik3MHtqOTxX3fKHPtegSAs8v4sv/q0Rt627s3LeLvnYNeO8bbfa5xRJzfwf1/vV/1DJrx7Yjp9gwqy8fiN/qdFpATmkhaweYiGf9A+eh83EPieHq1iHKZ3dbek48uYSDMzrwf4r7Ww5k687N9GhSX7h/wohNignRGUxx/EGc12D/A9Ww2cN9Y5W/77DgBJGBFzD/4T2+a+TAmn0n2L5kDN8It6p2wwiVI18SiUQikfzl+HnxIyhIDmb99AE0qvUDX331Nd//UBVNXQPqV/+Sv33wLYOWnqS4JJcjCwdS5/tv+OrbKjTvMoz+7WzQtu7I7agSoVHS2Td/MA2qfceXX3zJt5XrMnDObpIKxQMKk9m/cBjaNX/g66+/4tvvKmPcojcXPVRi5dGRRehU/5bPvqzC9L1XeXhuKQ3qC5G164bSvSQthJUTeorwfC/C9xXfV9Nk6PzdJCqmDJHOqiH21NdtwUVPhUwDzwvL0RK/H7PxCqUleZzfOAXD+lWVz/7m2x/Qse3AkXtBynslEolEIpH8tfhF4kdFMYlRwTy8d5t7bu7EJKcS/OQiQzs5M2XTZZQDREJIBHk/5cFjD5JzCinIySApJY2C4rLhoyKiAr24deMmzwMixVlFiokP8+furRvcf+xJYqZqnR8lxfmE+jzlzv3HxKbmUFiQQ1JCElm5Fe4pLSAq2Ic7t+/gExxT4UutEnIyUkkQ4c0vUk3iKcrPFr9PJDOnbJJQKUlRQdy/fYM7D92JE8+QSCQSiUTy1+Q/ED9vp0QIidwC+VG4RCKRSCSSPwf/tfiRSCQSiUQi+TMhxY9EIpFIJJJ3Cil+JBKJRCKRvFNI8SORSCQSieSdQoofiUQikUgk7xRS/EgkEolEInmnkOJHIpFIJBLJO4UUPxKJRCKRSN4ppPiRSCQSiUTyTiHFj0QikUgkkncKKX4kEolEIpG8U/x5xE9xJvfOH2TR3JlMnTqDFZv24xudqXb89ZQW5RIbm4Bic/n8hEBOHjtGQHy+yvE3JiPSk4N7D+ARma6+8m6TnpJIcrpiE9lSPG6e4uwdb2U6/NZE+T7i3vMQ5f+RHjdYMnMi89YdJDpDtdHtn4LcBK5fuohnaJL6wi8n6PF1Tl28x69+3eJsnt69RWDcf1/e/gxkxvizc+UcJs9ezuPgVPVVFaVFOcTFJVCg2Ks5L4mbVy7yPCRR5fj/gdzMFBKS0lUbS/9iivB/dJ0r90R5+89++OsoyuTuyZ1MnTSZPRef/jHPLMzioetpbj8P481sX4LP3fOcvelO3r8tEyWkJ8eRnPHv64O08OccOngEr4hfYtcL8X10Bw91ninNSeTOhaNs2rCJI+duk5hdHqD8zASePbjN9evXuXHjOlev3sQ7JPYt7/N7UUqI+11cbz0l8z94aMwLd+4/9a+wufj/Jn8O8VOSyb7Z/dE3MKNrv2GMHjmM1rZGGDbtzrWAFPVNv44nx5fQdfhSssX/Of6u9OvVi/Pev4c4Keb4gh78o9Lf6DTj0O9Syf+pyPBj3IC+7L0Zqjw9OH8QI5ceJfc3NoyFKT6M792FTa5C/BRHMtLJCC0TB6av2kO0ItH/LMTcoaWFCXMPPVVf+OVc2TqbQeNXEF2kvvCfUprHyRVjGTBtMym/1o8/DYXsm9mFWvUNGThpAfcDXxU/j44vpffoZSivJj+irY0pM/Y8VLr94ZQmsnLKEBbsvqW+8EvJZu0oJxr3WfwfVWq/ltj7OzFtqIFDh37sOP/0PxRqv5KsUAY3bUDnmYffYmuLRH4ew4gFe0j7N4a4IOox4wf34cjDBPWVt1HIoVndeO9v79Nz/mEK1Fd/ijj3k/TvNZirL1IpTg9h7iBnDIwtae3cBjMDPdoMnseLFJUvPpfWYFSnJvUbaqOro03devqMX3uaXKXrH8O+6T1o0n48IT/3YhWIcz/NAPGOl3z+/zUKfgl/CvGT7XMM3dp1mX3osfqKaHRFu9HOsBZtJu6ukOEKiQ59gZe3H7Gpih6FV8lIiMTH25uQKHXruTCbLeOaU9O8N97x6eI0BV/hnpRZXiIyE6PFb7wIDI8rV7KlRWRmZFJQVERKbBjeiuel/PuatCTZg14ORljYNEbfvB33YyrkppJi0pISSM3KU194k+yUWBE2L16ERlcozMVkZWQow5EWHyHC6UN0UobarYxSEiKD8fLyISLhZ0RdcS7hL/wICIkit7BI5XdJKYW5maSkZVGstlqlxfmkpaSSV1iu7XPT4vH38VL+VtkqrkBqnIgjLy+CIuKE2VGR4n4Q/Xr1mbrtOlm5BSSE+uEXWiGOi3MID/TD2/eFSI/yuMrLyiAnv5CctATxPEVaJv7bltDlNSNp0etHYopKSX5yGJOGdRm/6RqZufnk52SRnZtNfGQIL0IiyVEHLiMxShnXQRXSvLQon4zMbIoKcokKCcA3IJRspWOR6vxFKFmvv3hFSvOVedPT01OZhvn/ttIpJi4iSOQr3/J8FXMLB1ND5u6/R2J0CD6+ASS+1iItyUsjyN8XH/9gMio0aZOigkX4wis8s4jYcOG/jx9xr5WTgswkXvh64x8UTk558pIddpMuLVqw5VqQ+spbEK3tUJF/fPwCSckuy6Wl5Io0y80vIjs1Fj8fH0JjktVuP4Eol2HCH0XaJ2eV5/aC3CyRV0S6ZYv39PNRxuPrUZ6XrsoXAcGRP9OqF2U7KVpZ3hVluyxfZsV7M9hBG7tBK4hJzXqloi7Oy2Dz+FZoWPfFMy6D4vgHtLYyYcbOmyJNQpVpkpD+ahkuzc8k5IUiTYJIy60QoW9QTHxEsCgn3oTFvtmgS4pR2Bkfwiu4ZUffo62FJp2n7iQl8/UqsYTszEzyRFlR2gZFWqeVpXU2q4Y5YNFj/svewBLxbqEinJ6K58ckqd9b2JXkJLJF2pVTSlZasig/qndJjQtX2seKZbsiRXlZnFvSl9pGrTj/TNiVvFyysrKFHwkEBrwQ+TtLdaMizRXl3e9taV5AXmYygSLNg0V5V1CSk0qgr89Pl38hfvrb1KH9tINvET/CJoYH4B8Soy7fpSSJ9FPEfbl/JQS7bsFYU4N5h56Qlfe2txPBjn1Ad0cbGlsYY9SsJw+i/o00KUpmxYgODJh7UPncB9vHU6euIVuuBpBfWMCLW9sw1WjItN33lLefnNcVbdtuHL9ylwf373Dt2k28gsvCXE6JsE2ZWTkUFmQTGeyPX2C4Ou8XKM8VZfllcVRSQmKUeF9hi/wCw8gsMwwlhSJthE3MTCMsKJCohHi2T+qCtfNoQtS/z0lPJDY+RR1HhcSGBYn61ofIhDTlFSWlWWyb1otuEzeR9u+y/P9n/hDxk5sUxtULF/AK+8+77BVkPttL3e8qM3nHrVe6TAMfXOT4JTeV+MmNZdvswViammBuZoKlQ2f23/JX3qdIpDuHltPSxgxTU2N0jWxZeOg+L+4fpYnG57z38Vc4jVqD98PLjBw0SChWVYXjdmotrRubYWJqhoGROcNFSyFBkQmKolkxbQgDh42mu7MDJnraGNl14uTjSOXv3obnsR/RMnDm8t1LtDZsyLhtd9QugsxIpvRqyaRNruoLr+J5eQft7C0wNjXFyMiU/jM2q3stUtgwfTRDhg2nZ8cWmBqIFoKlM/tuvVD+jpIMTqyZTBNzE8zMzDCzbcXak25vN1KpISwb3QUjAwOs7FrSf8hw+vYbh0dqHs+PL6bz8MXE5agiPyPiJoM69OGUd5zyPOjuYbq3tMVEPMPExFyEbxNRWYp7S3E7sYbWdlZYWFpgJFo4o5YdITkznY1jWvDR++/zfaOm7LvyjFOrxjJu5Qll2PJEBTRnSAdMjY0xMTaiceu+nBWGU8HVLbPpN2QoA3t1wtrMEE09S+bvuc7bZGNpmgfd7cyZfeS5yB9BTGxvyccffkAVLWtWHLrJlZ0L6da1Iy2bWmLdZiBu4Rm4n91A6yaKNDfF0NiCkYv2kSwCVRrzkInD+jFk8BDaOtiipaVHv0nL2bZ2Fs4ONmgKo9V14gYRR2+a4vykF6yY0AsrCwtxmKKtrc/AWduJf1Ofi3DGsXv+cPFuJpgY6WPWtCOH3MJE7feYdtY62DZvT6c2DhjpamMlwnzdT1WmkgJuM6Z7C4xNTDA2MqRlz/E8UA/ZXNsxn2GT1xCnSJLcGLbNGYKVKCfGwn9zhy4cuacaEox+fp6BLs2U+d3ExIxuY5byIqksZovYNtaFloOXkvJmbUJ6+FOmD2iLsSLNxPPtOwzhireixVzC2U3T6T1wJIO6umBlYkAjw8YsPXL/LZWSqLMi3Zk1uL1Id/H+xobYuQzi4nNV2nue2cSggQMYOrAXTa1M0dI2YPji/SSrtXHIg+P0btNEHX4L+k5ZR1jq255SxKOT62jTxEKZzop8OWLRQZJF4+fAvAFU/teHfF5Fg55TNpFYoS4Lv3uAxg2+5P1PvqbViDVE+t+lRzMjrB3a0bmNozJNLFv3x9U7Xnl/ZoQiTlwwNTHFTKRLK5Emd168xQYWZ3Ju80ya2VhgaSHCbtGUeTuuoCpuWVzYNotmVqL8mgt/rJuz9MBtZdydWzGY7z75gC+q6TJjm6tasKgpTmH34nH06T9U2ChHjA10sHDsxoknirgsYO3IFlj3WqQsN0kBtxjXszUWFpZYmBqgY2jDvH23KSoSYm9KH1Fmj73sbcgKf8CYfv059TSUZ+e34NJMVbaNTawYuXCvyNOv1nYBN3cJG/sDH3z6JeZth3Pk9CGmDOpD1w5OIv9ZMWvXDZJjfCqUd5F32g/mkmeM8vee59fTp+8gBvfpJuyYCJuZI4vWbWXexP40NtNDU9+WFUcfviEIFOJnYJP6dHxrL3sRp1dPYOySQ0LgF3Hn4BJaNhHvbmGOsZkt0zeeF2IygoV97Pn4g/eFcGvBvtuiDL4Ft70zMLXpwKkrp3Ax1WPSrrtqlzeJe3IQe6vmHHmisps+N0+y89AlXjZXiwLobqpN78WnxEk+i3o1paOwKSHR0YQKcflTpATfYsKAfgwd0g8ne2thXwwZPHM5G5b9SBt7Kxo21KG/sDdJIiJK8xM4sGw8Ta2FLbI0R0dbB5fBc/FNEjGYFczSSQPo0L4jtmbmDJm/jhXju9Os4yQUT49zP0Pv9u1YeliU3aJ0jq2aKPwxx0LkS1Obliw/dIc8dSaMuL0Te9uWnPD4dXX+H8HvLn5KcqKY28uGzz76GI0mvXkY8TaL/zOIBFs5vBXfflsFm5admDJ/Jadd75P8ssYr4uLq4cKoNmPvNXfCQ/3ZNkWoZquOPE0sJtPrGGb1qtNr5g48RCtl//x+1Na05fi956wcakcNIUoueIQSdWcPeg012eueS6bfWSzrV6fzlM089/Hl+oGFaNeszYQdii7uaAZaV+NLzebsu+qG15OrdDarjVXPpeUZ+RUymNfZAvth65Vnu8c2R6fFGKLLGu75KZzdt4kz9wLUF8rJenEZ+0a1cB65nCdevtwRRtuodnWGrL4iqpUMJjTX4LNa1mw9cw9v93sMaNIAww7TUOhw7+Pz0dO1YOXRO4QJhX5i9Ui09Ztx8rnKOJdTzOklvamhYc2Oi248d7tM38Z1+eBrM+4I639zTV9qWvYlPFOVs5P9j2JctRFbnsRQkOxOF0tdukxaj09QGJ63DtHKpBEjN96gINOXToYN6DF7NyEREVzbLgyFdWsu+YqWxY0NaNepy4B5e4lOTGFZL2NsBq6lqCSfraOaU8eoNYeuPcb72V0mdDRDs8kggjMLOTajLR98VpPpm06JFoc7KwY3o6qBC0+iK/SkqQm5uAIDYzsu+gvTXZLD4yPL0Klfm/5z9hIcncTeSa354CsNVhx05elz0eq9uQ/rhnXoPnUTz0Rr5sq+BejUqsP0A4/Jj7yBRbVP0HYayZ2nHlzYMpUqH72PZbeJ3BXn5zdPpE41HXY+jFY/vZxnh+dhYdWCnZefERkZxtlVw6lc24ADD2PVd5RRyt2dk6hbR5/F+13x9nBjWldLdJwmEfTiAR0NfqCmeRdO3XuG+/1jNNOqQYfph8kX5WN6R1N07ftx0e25cDtPN1strLvNJlXYtMMzOotW6TAU1cndreOpV9+IZYdv4PX8AePbm2PSdhKBkT6McjKj9ZCFuAeE4ut2ji62+nSftZ88dc3ie2oOOsbO3Ap7be5PQTKL+zehgUVHTtx5iufjGwxpZYSB01iiRYt05zhHPviyAXN3XsTL8ylz+thSx6QHnq+rqKIUlg9yoIFZW47ceILXUyHonI3RaT6MECGmn+wczxeffEGfWVtx9/Lk0Lx+VK1nynHPDEpSntGzqREdx6zEMzAUr7vHcDbXZ/DSE28I43j349iIdO46ZQPPvHy4um8xhvXrM2GrK9FeN+hspYFl16nc8wgmv0KtmpscynzxnnWNXTj9KEjo1Kd0MqpCNZMOHL/9RMT7CVro1qbtpL0UFGawfEhLLNsM4/rzAIJ83BjfsTH2PWfxugnM8DqOpY4ukzddIDwimD1zBwo7NwCf9GICr6zHXN+UeXuuEBIazIVN04RoaMy++1Ek+J7H0VCDFgPm4xX6WpkuiWdWJ33e+0qbRftc8RDlaGw7c5Emo4nOyGLzGCds+iyjuLSIo/P7YO00iKvPAogI8WXp0ObUNeyKX1Y+F5f3pZ5hO9xiVU2mB7smYNikDw+f3KRHU0N6TN9BcHg4l7fPwtq6Fac8Xx3qyEoMY+PYttTSaypsyzP83A5g9P2/aNJ3LrcfPiUoyJtlQxxpaNGeI9cf4/nkBiPbmqDfYhTh2UW47Roj6o5v6D9/D889njCrhy0ff1aN0csP8Pz5Y6Z1sUbPYSgvXp+O9m/FTyHrBjfGtv8Kovzu0Npcj6FLjgiBEcrxVeOwse/KrfB03I8uRVejLiOXHyci6S31VlESs7rb4DR6qyi5xSJOW2HqMpGIt7XEBOcW98G0zQhepL0iU19yf880NETZ3H5HCNQ8P3qY1aOGpgnObVtjaWJEm/4zeBb5Zg2TIOo3o+8+wVSIlPvPPERDciQ//OsT7PrM4sHT5xxbOpS6muaisZpJyvPjtLS1Yc6uK4QJm/zw6DK069bjx8PekO1LN5Mq1Lbtw7nbD/ENfsHWST1o3m0qdx5dFOltjPOwpYSnF5HgtgtjHSORL68THvaCDeK+pu1H4Z2sbvylPqdXMzNGr73yqij/H+J3Fz/5Ufew/aESlSopjspsufVm5fCLyE/iwp7VDOjaBkPtelT+4QcMm/XkvEJZlsQxuGl9ISiGcebKVS5ducYpUTn98Hll9l56zvU1A9Ew7oxvWfMlNwHXC+eJSMvnwrKe6LaaqGzZZD4RBVNHn+Neabiu7EMd/U6oO4EEpawf1ATdNpNJSY9iYGNN2k7Zp3aDQ9M7odd4MKFvNvzJCjiHWd3aTNp2g9TUVNwOz6b69/XZcuene4rKuL52KHV0HHlQQfgfnNyKOnbDictKYFILHRxGbnw59Hd1WS80G/chIjuHZT0tqGfWgf3nXbly2ZXzh1eh883n9F52/tUMmRtBf+s6uMw4rL4gWlwnZlOvtg23EnK4vX6QEK6DiFCLn5SAE1jWMWSPRzwBZ+ZSuXJDZm44hOuVK9xwPcOA5pro2Y0mJ9mbHqZ1hMEdyOGLdwkLeYG7pw+pCuMQdxM7I2PWXVb1OizrbUazUdtIi3mEo1Z9xu0o7xlL9RSFu3Zd1l0P4ehMFxo2G0Kk2sDE31glCrYNZ18zugrOLR2IgXUPvMoMY9h1momW7ZorqnjfM74FDRyEKFBH3olZndGw6ILXy9HBEtYPtkWv4xwivC6JClO8Z9nQa+g1LDVrMXXvM+VpSfR9muvWZ+4pP+V5RVJjQvFUDDtGRxHg68mx5SP4rpomGy6/JnZL0pjuokeTwetEu09FVow3F664kRh8k1b6moxYf1XtUsLq/o44DFyG17OTWGg0YIU6LhUEnV5A3YYWXApM5NSCPqISHk9cThJTXIxxHL7xZUs5LdyLazce8uj0cupXr8foJTtxdb3C9asXmNDZlDq6HYlTT4xI8jmGVQNDNtwKVp6XkS4EeuMGtZl++Ln6ikiXO1vQaqjP/lve7JjQGr2W45StRwW+5xah28COC6GvGvLcwMvYNqrP5F3lc2iSnu5Ct7Yu2x5E8Wj3BOobtuBuuKoiLg0S5UrXgI3XQgk6v5h6NesxcdVBrl65zDXX84xqpU1N634Epb1aKM8u7EY98254vxxBKmL9CEeRTyeTmp8qKjRLusw5qXZ7lZOLe2PiPFnZuCD1MW2MNBm88oLSTWkjhrbCvs8iAvxvCnFaFZdRy7ly1RXXa9dZM7Yd39Qw5MTTV4f9svxOY92gBg69pnDu1jOCXwTg5R9KQVE264c3E42zNuw6eYHLV1y5dGQdxrV/YMisY+KXkQx0smDEmisqjyoibOK0ThY07rsU9cAS8Xe3Y6BryqFbvmyb4IxN78Vkl5QSH+GPp28QMUKY+wlBvGiYEzXrOXAzuZRsYbusNBsy56ioHEVja1Y3O7r+eIjsFD96Wmtg2KI/h0TZDgoKwtPTm8QKQ9RlPNk5DgOHfoQII5sbfBqLeg1ZfF6V94siRN4R5Wra3gfKcwUxD/ZgpNGIHXdF5SzSvJ6uE/fUhfThllHUMWjFvXBVnnywfSJG1i7ci37N8P6M+Nk4woGmg1cTE/iQtiZ1sWo/khPX3MR7KKZN+JIhCkim52maWZgKMfL2OT8Ku2SpqcnUnQq7nsadXdOoU0eP7bfD1XdUJIOFPZrScshyRLS+RjH3jy4RArwe/RccUqZXaawbg12a0X3sEm49esatsztw0KtNi2ErSXwtiuM8jmKl0ZCFZ1S2J0/YZ/P6jVh4ykN5XuR7ChsTUzZcCKQ4MxEfT09ComIICvDj2t5FNBJ106iNwt5m+9DVSpc+C8vz/sE5/WjUQBut+tWx6jqDCHUdGv9IpFHdmjgPnsPl+55Kv7z9gsjML3u5RGVeaTN8Nf+rn/f8/sNeBWnsntWXhnXq4NhvFi9+xYzJ9KRY4pJVKqS0KI+UuHBund5OC50q6LhMIyLMj+7mVaiqbU27dm1pLV7I2dkJO/tOuD18xK5JbTF0msrbZhocndMJbccxygmM6Y8PYKxnyKlnceyd2BLdtjNe6cm5urwXDUSrJ1QYiYHNjRi47KLaReFPT4yaDiL4La93dd1gPvnnRxg1boGLS1ta2Vvy0T/+Roux2946XFORfVM6YNB0KOEVyvazXaOpYdQZ//hQJrUyo/u8Q8J8q7ixegA6zQYQFh/NxNa6fF9bD+f2Ljgr48QZR3tH5u+9qx6zVVGa+oTWWnUZu0s11qwg3v2IECf23IjLVoufwUSqxU9q4Ems6hix1yOOO5uG8dU3lWnawpm2bZ1FZnLGwcGBEWOWKe8NfnCU7s0tqFlNtCgaGjH4x02EpYunR7lia2DICnWBXd7HHMcxO0VBPoWhliGbb5RXsCXxnrQ1FkJj/zMOT3fBotuPJKgNQOzt9WjpNOG0x+sGqpS90zphbD+cUHV5LAi4hJ2xHsvOBirPd49rgVmXGcQr/Spk9cBmWHaYTsU2tOvKvtS3G4GP2ymamJiz7qJqKLXwxRWamuix9IzKiOeF36eVUQPmniwbai1HIWCWjOslWm/GmFnZ0aqJEZ9X02GLq3p4soy8MCFCG9B76dk3W0sJd3E0NWTOgbJ5b4Wiom1DqyGLuXF5A8YNbDgdWJ5b87yOoKdtwp77AZxc2BfrthOJjA+iX1Nt+i67rL6rHK99orHw3bdYNWuNizId29C8hSP9BvxIunpuUWbodRy1NcU7einPy4h024mxEMO71N35SsJcsTE0ZNWRm2yd3I7GvRYpPypQ4HNxBcaNmnIu5FWzGHdvLyY6Il5ulfeIFSXfpVXDRsw/68m9nRMwsu9BWcdlYfB5GhuZsfm6H3d2TqT6N99i06KtyIdtlPmwVXN7Oo9cTORrPUybRzTFpPOMVyqRi6uHom/ZG7+EaGZ0sVBWmm+kgSg1R+Z1x8hJCDlFgUt2o42VMdN33Vc5izTZPLodLQcs5MG9I5hX/wpd6+YiPtsq49PZyRHHTkO46fV6z2sRD0+sp42NPtWrVqGBvmLo5QzJ6YnM6WLE17V0aOMsyrCz8KNta+yatmLr7msiQwfRt4UZg5edVftTgaIYpvZsJirT0+oLokSEXKGxmQlrjt5m20QXbIX4UaRsjJcro3u0xsTYGFv7Zlgba1FLsyXXYxURlMaMDqJhMmwtIZ6XcbK2EfGtqtxf3DlCr1aW1BJlu46mKNszNxJYcZxQzb3No9Br2gtfYWQzRMVsqyXSTD3UmvxwO3qNzNl1W/Xhg4K8sPs4mWiw4Lgn93dNEA2pvvgmqSzcvc2j0bPviXuM+nzHFEyatONe1H8ufpr0W0y6SGTfq7vpaG9CDRH39XQsGLt4DzG5paS5H6epmREbr0aof1eRUs4vH8jnH32GcWNH2rq40NLORNj593CevPMtk5IjmdDaig4TtrwsB0pKMji5eiza9RoweOGB8iHl0hLy8nIpqpAJr60aQA3D1twLfcUHYp8LW61jztZ7qjhM9z1GYwNrNl1T2yZvYbssLNh0WdhUxbD64rHYWZpiYmFDy2bWVK5am3Fb74oC7k03ezPGbiibfiHy+/xefPnRJ9SoUQ2DFkPxKCs0pbnc2LeU5hY6VBPxpm3SjHnbzpFcNu5FDqsHN6dpr9mok+p/jj9kzo9i0l9ocPArE1f/Ey6vG0PTtqMIfS0Xu+8YSeVGjrh5+tDXpg6txm0nLTODpKQkUoQR8/YOoKg4h/3T26NpNVBkvzKyuX/jKv6RSZxY0BWdlhOUGTLjiRA/oiV5wjOJ0/M6oaH4TYXMt39CK7QcRxGfHMEAR0MGLD2vdoEjs3sI8TP4TfGTH87gxhpYdZ/CqXPnOXniBOcvXmLhIAe+b9CMW2FvFpOKnFvUGw2TDviUNd8ElxZ1pqZVPyLSo5nU0oxuc8on9V1f1Z9G9v0JT01mWhsDLLvNJjwjkxRFnCTHEeDjRWRC5quGPSeYnqa16b6k/H2i7m3FRKsJN4X4ubVuAPVtBxGl7o5I89mPfjVd9nnG83T3GKpoNOG8RxTp4pnJKSmEB/sTFBpLYVYi/gFBJCYlEuDpxu4V46j7zQ+M3n6fovjbNDEyZs1F1QRahfhxGL2d5NBb2DRoyLzjqlaLgrzQa9ho1GLJeX+OKMRP15mUrUYQc2stmkL8nHlD/Ig0EYLUsMkAXqiz3dvEj7moBOOUfpWwe0IbEXcDCauQTfdPboVm6ykEu59TiZ8LKrFWEHBF+KXL4tOq89ywe7QybMC8U6+Ln2w2jnKinkFL9l5+oJxcG3ZD0Sui81JIvaQwgdGOmrSevFd9QdRhmZHcuHqXSN8rtLI0Zs5+N7VLAeuGtKbF4KU8ursPEw0ddriVx0HCzfU0aGDCKa9oTgvxY+U8gdj0KEa20KXd1IPqu4T/KeHcvn2XS1umUEfDjL23X5CRlqJMx6jQF/i/CBdlSJVb0gIvYCeEyNJLr/ZuJXmdFK35+iy7VC5Ysz0OYaCly/ZLT9kuxI9tz4WUdcB5X1iOkRA/518TP5lepzDTasCCk+X+5wSdwrRuI9YKMfxg53ghfroj2iZKCgLPYSvEz6ZrQTzdP5V6mhYcfRRFRqoq/MrJn0GR5JfN1FejENAN7YcQXmEkY9/0DujajyQ6LZbpnc1/UvwcntsN4zaTVA0ptfiZtrNsnkcBm0a50Lz/Yp49Pi1a43WYvvc+GelpJCenEB8ZKlrHgaSXzaxXk50cTUBgCImJiXg/vsmayd2oXKMRe0/fZsWAxhi4TCYoMV2UX0UZjifA14dYxZh/ti+9m5sxbNUltU8VKIplaldbOkzeo74g4vf5YcwMhSB29RTipy1NBqwkMy2Msa10MXEZxeUHz4VtSODS5nFoaTpyJVJldB7umYyBWQtGD+tK0/ZjCMoqoTgrmRcvXhCXkMQLRdleMpa6VasxbnV5g7CMfyd+Mn2PYy7y7pIzip4lFWnep7HWbMi6q8Hl4idRZeHubhqFbtPuPI1Wn2+f/G/FT5c5J9QXKlKkFD92Ip0iRfiDQ4KIT0zCz/0eW2YPEiKoNsuOeZLtfZam5qZsrSDGyyhJ86d/Mx3sekzh5LlznDx5kgvnzzBrQDNq6jpxq2LmUpLAjPa2tB29rrxBXZzB4cXDMDC0YdmR8p4vBSnB7pw4eZ6YCnb/3sbh1DFuw/2wV/1WiR8LtqjjNM3nKLb6VmxwVdmXXFE+G1tas+uaaCTsmIiGhgmL91/CV5SNBK9LtDRrxIgNt8rFz/oy8VMsykU3TBwHcdPtGl0sNUV+Ugm7nKQoAoLCSEyI4/nDqywa6ULlmvrsv6ayrUKCsbi3gygLC0l4LWn+V/hDxM9/S9SdbWhV/o5es3aLyiOG1LRUokM8mNzOFOP2U0kpKGDPBCeqN2rJRc9osrPTcTu2nOZO3UVGySXqxno0atRj7qH7JAvD6HF2BZr1hHG5H8bF5T2oY9qLgPR80QrZq5zzs98jl9h7W2hYpZaySzMxJZXQxyexrV+VznNOUVocQQ/bRvRZVN7iOjSzMzo2/Ql6TfyEXFpG9coabLv76nBfbuBZ9L79nH6KuTslBfg9fYB3yJsVeLzbHvRqVWfk6nPEJacS4XUFp0ZVaTVhNwWlqYxuokfHH/e/FD9XlwuxZN2VEGEbb6wZSLW6puy55U9Wdhb+N3fjIlrGu2+//sVOAXuntqWOkQuu3lEkxYWxZIAtn/1gxZ2UAjyPTqNaNRMOPAghOT6K3aKi+PD9Wuz2SCRTtL7NalWj78LDJKRlkRLjxfS+bRm9/DTZkXfpYGPBtO1XycwvIjX0KvYa1Rmw5jqFSfew1dZkys47FBQVsrSHETaD1lNQmM6sDobKIcwnoXFCxEayRRjqalotcIvN4uCkFhh2mKoWLBCtGPZqYMWpN+YxweM9U9Exc+Ku2jAW+F/AWldTCBZVj8uOUfYYtZtCrNqvoEsraVCzLjN2XCdBVJ7BbsdprFGVnksuiPe8hJmOPqvP+SrvLfC/JPxqKCpq1Xlu6B0cGtVm9olXhYHC6E1s2QitFmMIzsglUxgNRcXzt/e+Z+V51W/LKebE/O7U0mnO6aehpAqxemheTxqa9+S+2wVamRswc0+ZkSxg9QBHbHssEPkihAFNNGjSZz4vYhJJjApgZhcLGgjhF55bzLEfu2LsMBzFt2vHZnejnr4T590jhP+x7JreBd3Gvbhx/wrO+nVoN3Ez0ckZpCUEsXRkF/pM2UzZxzcRd9ajr9VYNA5ejevSrHBGiXc0cZmIR0Q8SbFhLB/iSB0h2r3iUoQgECKz67yX4sfr3BJ0NGw4G/xah3huBGPbGGLYehTPRNonx4ezbmQraho48yS+kIebh6Nt24mn6rqo4MUZLESarLoQRE7oZWwb1qTHj3uIS80kNdaH2QPbM3jeHtJfK5PBV9ehVas+U7e7ioZMCiGPTmCvXZNOs49RWpjMBBcD2k458BbxU8qReV1paN0br6RcShMe0NJUj8nbbqvdC1g/zAmbrnOITYtkdEsdTDtMxjs6WYiMePYvGkG7vlNERf5qgGLu76GptR3rz3mQW1hIxK3t6NRrwKazz3m0dyq1axuy4cJz0rOyCL5/lK5tXdh2WeThomD62OvTacpO0nPLLICa0gRmdzbiW80WnHkaRlJ8BGtGCnHfpC9BSWlsHNkc677LSY51x1n7e5yn7CEjN4+EcHfGOmnz8Q/mXAhWpVhu1H06GVblvQ+/Ztg6Va9hQehNOtpbMWXzFTLyCkn1d8VBtzZDFr4pNu5sGIamTTd8FOLH/5gQygZsuKMSyqU5EYx3MsC47RiehcUp887qkU7UMWiPe2IOd7eNpKFVT3yUX5rA7fXDaGjTiSdR6vMt49Gzas2dyDfFTz/rmjQduBSfF4FCqAUQ4O9PYHAEOQW5rB9qR+MBK/B/dJn2TRuz8MB9svMLiX8iwqdZl1l7npDvew4bfS3l8hJ5ha/6731mMRq1hLi/p5qMX0aKx1EMqn3HkNWXXw4tqyhi53hnrLtOI0rZ3V/Ks+MLqPnlFziPWMzNB27cu32Ta9duExyXRpLnSaxEfu477wDRCcmi8XOTHjbaOA5e/sawV4z7IawbGLNRHadp3oex0DJl7WV1w8zzOJbG5uy88pzDP3agZiNn5ZymnPRELm4YxxcffMIgYZNF64NOtgaMXFPWMyzCPLEjVm3HCysGzw/Pol5tHTZce0Hwja00adxSKajyC/PxO6eqU7eW2bSCYEa0thJ19gFRKv43+VOIH0U35fXd87DS08LEuiku7USrxcIIy5Z9uOihsoQ5kU8Y1c4abUNL2rRugU5DDdqPWUmMQqaWpLNnbn/0dQ1p2doJE10duk3eTIawQf4XV6JdtTIth6/kweV9NLdrwqGnikKfw6FFQ9FvpE/z1m2wMtKhmVD5XooWSFEYQ9raKidzlXFqyWDs2o4l7BW7ls+uSe0xajmc4Fd7KkXeT2dRLyuMO0wnIiGCUa2NGLDkLd3XpXmcXTsBIx1dHFq1wVYYW9v2o3isnPSSxNR2dgxcevyl+LkjWkZWbQYTKF6hJCuYOQNaoaVjglMbJ4y0NbDvNR2f+Dd7m3JjPRjX2Q49ExvatG2NlXEDqtSy42pcAQVJXgxpYURDfQtaO7elfQcXLIzt2e+umEJbjOu26aIlr0Xj5q2xtzRA27QF++6IVkhxDgfnD0RbS4fmbdrhYG1K43YjeKQIe3EkE9uZUV27CTvO3WP9uNa4jN+qfI9Er/N0bWqCkVUzWjvaomtgw9KjbsrK6OiPnXEYsOClAYi7txVzqzZc8n7zq4LswHM0MTJjo6vKKBQGXcO5qQ3rLqlaSIdmdMKx/4KXQ2gUpXFg4VAMRIXa3Kk1lka6OPaahl9KEaURrrRobM829VBVQdAN4Zc1qy+ozvMi3OjcxJTlF8paPmWU8PjYUkw162Np34o2Tk506tEJc10z5h4oH2YsIz/ehyk9HdE3scapZVP09M2Zd9CNgvgndHG0Y8nRsnV+Ctg2vgvOg5Yox9SDbu6ipbk+lnbNRR42R19UCHtuqMJ2YuEgHDtNQvmdT7wnE7s2w8DUllYthP8GViwQ4SgRsfvo6FKs9bWxsm+Jo60JmgZNWH/22UsjfmlpP+WEzSDFsOVrhD08RgdbI0xtHWhlb42eqT3rzip674rYNqULrYasfDn3xM91PXZWbbkS9ubkzagnJ+nc1BgTm2a0amaDrpEdq048Uqa9245JNHYZhKe6jVAQchknO3s2KHvQirmxe46IV21sHZxoZmWItrEjO1y9xbu9RlG6aHEPx1BPH8dWTiKv6+HQYzIeiu7EkiRm9ban74ITyme+jseZFejWrEbzwUsJ8L5Fb2dH5h8om6NUwM4pPXEesBDFdKKIh0dwttbH2NqeVo42aGoZMWn9WbJeE2PFWREsG9kObR1jnISwsTUzwWXwPIIU36HnRLJ8VAca6RjSQtguUyHeG3ccy9NIRes/iw1jXahWU4fJG86+OtRSEs/cPo2pXENUmC1a0VLEpb65I5su+QjHQrZN7ozTiHWi4ZHH0cWD0GygRbNWrYWdcKFzuzaYWtpz4KHqiythHdg4ogkff2vASQ/15IHCNPYvHIJeI1FGWrfFwcYMu/bDuRdc4ZNnNW67pmDTdigBwikz6BxOFg7sUnzBqCZCNCw7i/JuYt2MlvYinCLvrD6lyuf3d08W9mwEAckqC/dw5xSs2w7CI1Z9vm829m164RbzWipnRzG5vbGwYQ2wtLbF2toac1MTmrYdIsIYz74ZXZS9MKmZaeyY0QudRga0dHZRDge17DVZZedTfRjSSp+6hiK8rhUbNbmiAdMOi/YTRIPmtVxSHM/sHrZYdp5CuPKL13K8Ti3A1Ko9t8MVra1s1o124rPPvqRG7TrUrlWTGtWrUaVqPSZsUfS85HNp01SR3jo0cWwp7L4+Ni5DufPizckb8V6nRD5rzm51nKb7n8bJtgXbb6psUZ7veVo3V3yxFk68+0mczLQxtLLHuU1r2nftRGNTMwYvPE5emh+D2zkwfftN5e8UZffw3IE49RR1lOJVihNZ0N+BxkLAeQf5smBwaxrpm9LGRYg6Ebddx61UToZWkOl3kVbWlqy++OZHPP8r/EnEj4q4EG8unTrCjh27OHnxJpHqeUBl5KfHcPviCXbt2svlex5klCkCBaIi9rrvyt7duzl/8ykZ6gqvtCCTx1dPcuDEVaKTkggPDSWt7HPN0lz8Ht/gwN49nLn6gMQyq1WST3R4MDHJZW1Z0aJJjCYkPOY1lVtEbFigcl2htxnSzMQI/F6EkZ2XR/gLb0JjVZ8mv0kBge53OCjCcfLyHWLT1V0VwojFhYcQlVi+wmt2cgzBYdEvv9ApyUnm0fVz7N61m3PX3EjKfs3yViA/LYqrp49w+updrh5TfAHThLPqSakZ8UFcOH6Aw2euEhqfTExEBKk5L1UDod4POLJvNweOncc/qsI6JUXZeD+4yr7duzh29hrhSeVplhTqweF9+7nnpWiZhivXMCkzYRlxQSKtD7H30EncX8S8fL80cV9oVMLLsfCi7BSCgsPILHvhV8hi5eBWomW8Q5UuBVmEhQSTrB5+Vax/UtEvJSUizR9dF2m+l7PXHpBQ1u0h8kloSAgpWaq4L83PIlz4lZSpPi/MISIkiET1+SuUFvDi2S3279nN6Sv3iU/LJD4iVJlub6MwM467l06we+9B7nqEiNgViHCFh4aQmF5WxZWSEhtBuCL86iuJYd6cPnKAg8fP4xdZbiTTE6IIjYh9uSZOfnosty4cF/4f4r6I+/IcUUpUwFNOHNzDvsOn8az4BVFuGKNcmjB2/ZXXWrTlpEUFcP74QfYfOY1HSNlvRTjjIgiLTnqZtvlZyYQEh5NV8IYsUZIeG8ilEwdFGE7xPDC2PG+nxIoyFkXZkiuKshsm0iQ5Q9mUFhQT7uPG0f172H/sHH4R/+YzWxGf/qJsK8qUomwnlA3Jl4rWf2QIkT+xJlZJfgaPr53ioLAXsalpREeEkfBy/RxFmkQSViFNUqL8Rbk5yO59R3jgFfqykfI6xbkpPLpxnj2inL4SHoFi/aZndy4pbdepK/eIq7C+U1Z8MGdFml+86/1ykryS4limdrfDecQqnjy4zuGjJ3j6oiwuVXlHkSbKs/x0niievWc/19y8SU3PIDIsWOS1sngVDYXZPbHrMpVXPqpUlG236yJfi7J97roo2xXGaCqQkxpHcHi08ss5RfyFBYeS8tJ2qEiLCeSiSPP9It95BFVI89RYYc9iXg5dqvxSrENWdh5PaFgkOa9HbInCNgbi+dydp8+e8UwcT588wd0rgLRc1dpHL9czKsjA/e4VZfyevHSbmNSyMlZCTMBjDh04iJtfxaEvlV0Pi0l+U1gL0oXf/oFhIkxlb6GiMNmLwa3tmLlPJZbjI4Lw8vLCw+M57u7uPBdhfebuQUR8mYAsINjjHof27VHGb0TK60NpKoryVHFaZo+Ly+I4W22bFO6iXktR2rJSol88VZaRI2cVtjyV5LgowkVcFBUp6rVQ4iqsWZcmbEdYZNxL25Ej0sPXL1DZG1yUncj9q2dEnt0r6tTHJFcYzr22eQLN2o/GP7X82v8afyrxI/njCL21mgZVTDkV8mZL7s9E7ONDtGnZgbPe/9urjf6v4y7EcKsOQ3kWV14hSv6HKY5hXDtTWozaqr7w68hICOfumW20trVmfoVFZiW/jjt7ZtG2+3h8Et/SSPqLkBvnzojOziw++kh95X8TKX4kbyXW6xxjh0zn8VtX4vszkceFnavYdeHpT/ZYSH6GkixObV3JgauvfuUl+R+mJJW9K6azaIfrf5Xvfa9tp6WFGb2nbSRavcip5NdTmhXBzjUruOz+6lyhvxKhbmdYuWE/Mf/jVYcUP5K3UlJUQE52DkUlfwGDV1JIdk7uW7uoJb+AkiKyRV6QVd+fiVLy83LIzf+pgbZfRkFOGpHhUWT+xBCl5D+npCCPnLxXh/3+SijyXf5rE8T/F5HiRyKRSCQSyTuFFD8SiUQikUjeKaT4kUgkEolE8k7xpxQ/xX+FeSgSieSdp+QdtWWlJYqVpSS/HaXIavE/408jfgpTQ9m7ehYD+vSke/fuDBk7i0tPyhfK+rXkZcTh4RmgXCMjJ/wpK5Ys5dFre6f8VxRlcH7nCsaPHcPoMeIYPZrxU2dz7Lo7L/eA+x+gKDcNXw8vkhXz8LLC2LVxA7e8yxY5+xNSUkiYrxchP7Feyx9NYVYSvp4+KPbYLE32Y+2yFdz0rrAX1l+OUh6c2Mja/VfI+l/+zE7kk8ggbwKjftslHUoKswny8iL65bpMFSnmueteBnZtz6CJKwhI+etOfn2d4owodi+ZTPv2nVl15G6FNaaEDcpJxtfHB+VSYMVZXNy/gaM3ff+/iaT0uGB8XkRQ8B/mX7/bx9m07wyJf8TXTkXpXNy9hK4u7Zm+5ihJ/9389l9INjeObmfHsZsvV22viNe1o6zZdPjlyvlvp5TUmEB8AqN4bTkk4ZTH7RNbmTxeXWeOGc24STPYfeYOaWULDv0G/DnET34ciwe0RM+yJdMXLmfd2hWM6OpAvUY27L37th10fzl3dk6iWbdZyr298kLvM3XiJG6+ePtiXb+KvCgGWFamqr4j4ydOYeLECQzp6UwDDT3m7Lv3P/P5dZDrRlq17IuXwhol3sZWV5t5RzxVjn9GUt3p69CCrQ/etinhH4/nyeW0dhlOoKLsJnswa/JUzj/9+V39/7yUcm3XfH5cd0JZtv5nSfFleCdHVpx7fcuX/44k7zN0bN6Bi6FvsSXZoQy2b4iZ8xB2HL6Metuqd4KgC0tpWF+HodOW4fok8BX7F3R5LW06D8ZDsUZqaTyjWzWi80/srv/7U8zu6d3oM/vAKwLtl3ByXjcMmw/Et8Jar78Xad7naKpXh7aDZnHy2tPXFtn9vUhgZkcrrLvM4s1dz+DxmW38uGAzkW/T/S/JY/PETgxedPJNcVuSxuzOhvxQ35ShYyczSdSZw/t3Rk9Lh+FLj/Pawtm/mj+F+Ml8tof61eqx5kr5zr/khjK8pSHOFXZGL85O4P618xw7cZqH3mGvRWoBAU/vcPL4cVzvPkchyksyY1nUz4oqem25/DyErPREPN3diU8vs0ZFBLrf49TxY1y84UZyrtrH4jwiw0KJT0zEx+0Gx4+fUj7vrR/35UbSx6wK7WeX766sUM4rxXPr2w0gRBGQ0nwCvZ8RWGFV3lcpIdTrIadFOM5fvUf8y6Z0AdGKcCQl4v/sDieOn+Te86BXC0BBOk/vXOHYsZPcehLw1sJRkpvMnlk9qFHDhO13/EgLv0YzU2Pm7nLF/Z4rJ06d43lQWS9FMfFREUSEBfPw5iUu33pChjI4+fg+uinCoIrfzFcsRjEhng84feI4F64/JCnn7Z9B5qfHK1fJToh4wZWzJzl37cFr9xYJfx5y9uQxjp08y1P/yJdxnhQdRlhEKG63XHG9dY+bZ9aiW7kGQ1ceITL5bWI2H7/HIrzCH3fR+jKwMlQAAHqESURBVIiNDCdaueJyEVFBAUQklPcEpMeFERASpVyhVkl+Kk9uXRHpfpI7z168smpvbkoENy+d4fiJM7j5hCvDV5qTyMbx7alZ34Z9d/1Iz0rG67kH0RVWKA/3fcQZET/nXO8SW7Y0eWE24WHhJCTG81ykw3ER1mcB5atdv41IvyecVfhz5Q7RaWVNL5FmIm5iEpN48fy+yM8nuP3En7y3J4OglOgAdy6cPsGx46e5/zzw3/RSlipXVT514gS3HvsSHxNBSGQcigV540O88Q6KJFFcCwiMeMWPtLhQ/IMj1HEn8s7jW+qy6V5h9fUckc8U5SyeZ3dFPjx5TqRV+eq/b0OxQvXZk8c5K94/Jl3lUWFmgijXHsS9XLG4hOggX/xDwvFx3YVpvSr0nLWPcJHmiTFR4pkhIh9dFnn7sXILHPJSeHJbxP+xo5y5dIPQhFfzU0KoFxfPnOSMYtX5VMUzc7m8bTJ1q2gy78B1EtSrgispyML94hZM61Sn/6IDRCg2LE2IVb6n+4NrXBDpn6BcT6eEIGVaqWxPUrYqsUryMsW94cTHR/Pw+gVOnnMlLDlXmJBU3MT5qXNXCYl7c9uQlxRliLx0TeTdE9x086GseOVmJBIWFkVCTIgy/56+cJ3QxFffMznCl0tnT3Dq/FWC/t0zBNEiHc6dOs6Zy7dEnKjePzspnI2jW1NDvwUHr3uTWbZUt6AoN4X9M7pSS8uCrZd9yEiPZoKLEd1+3IvXk3ucPinyoUfwK/YrPzWaO1fOKcvF04BX9058heIcfB6p8tfl209EXFaUXAW8UNp44SZsWYo6i6RGPmeQXX2MXMby8EX0G70TihWyI+MSCPF5LOyaKE9P/V+G7dSCHpi0GvxS/OQmR3DHVdRLR49x6aYbCZmKXF9MdHAAwZGJFfJzETHBgYTHKWxPCWFebkqbec71DlEpbyqJwsxETq4aQ8N6jVh0RNQLSSlER0YQGujHtYvnRXyptvEpyozj3tULSpv0SG2TFOSJ+i48UmH7grh24ZSoW+6L9y9Rhvf6ecW5YqXxitatjARmdbahcbc5vK3vOjkqCA/vQFTLQilWlH7GeZEXTl+8TnCcqq8oOdiNXtb1sOgyladBsa+tsp8qxJUBTQeVb4kj3pZDs7uiYeTEnYi3hek/5w8RP3F+99m4ahXn7vv9xypaQbbvCXSrfkePH3cRGpv00o+UcF8eC8OsOC9I8GJaHyeMTK1waGaLkUljFuy7qcqQxensXzQMEwNDmtg1QUerEQMWHODZjUM0bfgF7338FU6j1+F56ySd2rTm+HMR5aW5HFsxGlN9fRo3tcdEXxenAbPxTxUFpyiSmQPa0KxVB9q3bkUTc33qaluw7vxbekoU4se8Gp0XvLrb8Y4xLdBtMYwIpa2MZGynxoxe85bdmUXFcHHzNCwM9bGxs8fMUJdm3SfhoexTTGHR0M40b+lMe5dW2FkZUlvDmEWHHigLlGLTwBVju2BiYk6zZk0xNjZn7OoTrwkTRY/XDdqb1+H99z/Bov0UHj+7RHvLhuiaNcXF2Qkb40Y0MGnFUTeFgSlg6/S+mJtYYdfYgpY9p+EvRODRZaOwMDahqUMzzIyM6TV1AzFKQ1LApa0zsBViqom9A5bib9vBc/FPqmjGVITf3ELzpk1p09IJB3s7ofQb0mboYsKUUj+P06vHi2cY09SxObZmetTXbcLWq6o9dw7O6ouZpZVIXztcOnehU0cHvnj/fappNmXHzdc2EC3N4tjyURiJ/G4j7m/h3I6m5rbM3KPY0yaR6R1bMWHTxZdG4sqa4bTqM50IEeWl2WEsGdVJxKkF9s3sMDaxZOK60yh0cWG8B5N7O2FpY4djU2sa6VoIo/SIlBdXcTKswQcffEaT7rN4/PQCPdt1YOcNxZ5jRVzbOUfEsT7WTZpibqRH0y5jeRotHpbpy5gerWjRuiMuTi2wFumgYeTA3tvlu6eXU8TNPfOwNTbEqnFTEU962HUchVu4wnzksWl8V+xbOePStg1NbUypV1+PmTuvv1y2vpwCbu1bQBMzYxo3ay7ylBH1NY2Zt++uMNevU4Lb0WXYijxpZtMER5Eu9uJ+5zHrlENdx+f3odfMHdw7vYVWTl24Gqg2ZaWpLB/Rkf6z9wtBmSPyzkgsTExpam+PuchDvSatQ/H6pUl+jO/iQAuXDrRxaomVUSMaGjXngHr36lcp5sHRFThamYg0bYa1uQmO3SfwJEoIg/QgxrazoeOETcqGkmLX8DaN7Vh6+BzrJnThqw/fo3JDG7ZfecCu+SOxMrOiaWNLnHpN46HnY+YNccFE2JXmzZthoKWBlctInqibtR7nN9FSvLOFeH8z/UY06TKB+4/uML6jOR++9yGaVl0471PePi5O8mdKd1s+/eADqjY0EWVVNEw2zKSxqchPdqJMtR3CnRfhnNs0FUtDA2xF/jQ10MOp/4/4pRZRHP2U4e2a0rxtO5ydmmOo3YAmHQYxffwIYYsc0dOojVXnifgo9il7jeKMMFaJfGBoYIKdsIMGekYMnL2TNJFWEW4HaSfsXPuOLrRSvmd9rNqN4VmMSqAH3NpPB3sLLG2b0tjKDNvWfTj//G2Co5A7B5diZ2aApYhjSxN9mrQfwaOwFF7c2olNve/44NMvMW45gOs+5VVnWugtuprW5v2PPsWy4zie+YYyp6sJtUUZat3aGXtrY+prmbLksGpriMywh4zp2hxTcxsRbzaYWjVn1Qm3N/NoUSan1k6iiaUlDo4OmOjp0GbIAoLTFEYwl1NrJmFtZiJsk73IgyZ0HrOKqJwCHh1djNbXH/LJV9UZOO8ASk37khJOCXtn18yelq1a0tTWAi1tY6Zsvqisi84v7oWp0xCCRHZPC7jKgLaNMbVsTPNmTdDW0KDdqJXE5RVwcvEQWvWaSoi6WBQnPGFIp3asO/UIt7PraNVY5EMHR6yMdbHtIMpy6KtD+ImeF+lorcFHH36MdmNhT/YfYoLS/thjI2zhsMWHiQx6xKQeIp8YW2Jna4W+ka1o1F5VNjrCb+6lvaMtTu3b49RchE1Lm/YDxjNxWD+cxPUGderSdepWkt5o+SQwu4utsGVz3yp+rmyZQcfe0wgrKuHFzT20s7emSTNHbESeMG/el1svIrm9bx71v/yQT7+tzYilx1WNjDIU4qeTEY7D1r2s6xVcXDUYfat23Fdvavvf8ruLn+K0Fwy1r0ulSpX4rL49l/x+xdh6STbHlw0XLanvqNfIBJeu/Zi/egce4WV+5bNnWme0rbtwJyiF/Lwsrm0cg4aOHTfDcom/uwXNGrWZvus2KWmpPNg/F33DJpx+EsSeqc7Us+qDV3w6CQ/2ot9Qi/0eecQ/2IF29ZpM3OpKUlo6oW5HsdaoQc/FF4SwiGGgZTWqmHYXhiqW1IRARrdohKHLTN7ou8mLYrBtDepbd2b+wkUsXDifiYM7oqltzprz3qp7irKVLcsn/m/OsUl8vB+DOjUZtuIUCanpRHpcpEWj6rSfdkCo5QwmOtbj20bOXPaIIjUpmlki02i3GI1i1557m0ehaejI8cei1Z2fy7PTS9BpaMy2m69VHqICOrtqOA017Tjll0h+3ANaNPga3bbj8YhKJCnKjQ6GdXAau0u8ewlLexrxRb3mXPaKFK2NNJ4cX4y+SJd1F7zIzc8n7OF+rLUbMf+kF7Gex8X/2szYfYusvHyShRBwNtVmwOKTL1tKZQRdXMLXosLoNH0nsUmp+N/YgWHtmkzd/5jivBDGd3Vm5nZXcoWFy08LZIBNLZoMXa8sIBsHWvBp7SZccA8jMSEO7/v7sKzTkGl7rpP+2j5CcQ92oV+njhA4l0lKSeLO/h/5/v/ep/dyhUCNZaC5Dr0WHntpSE/M6oCO4yCixYNurhuGthCCp59GiTjN4dGx+ehoWnDoeSIeB6dRV/x/7GkCxYVZ7J0/lJ5j1pJemMOxhf3R1nfickiyckd/80Z6rL4cSmbgOSwb1KL//EPEpaQR7XOVtiKu20zeQ1aSN+10vqVh8+E8DY8nOeYpPS01sB+8ukKLSEWa7xmRP2vTZ+4+YpMV/tygk1ldHEdvIa8ojwWddflclL9Tj4KVu8WvHNiY2o0HEqSYhFQRkV/nD+vIiEWHyMgvoSgnmhmdzNBrMQ715vgvyY+6S2ujhnSdtl08M5XQx6doUvsjGjpPJ1NE3s6Rdlj0XkJM6FNcTLQZv1W1YWJO4GXs9XVYet6fwGsbMdY2Ze05d3JE/gi/dxA7ISJ+POghtL0Pztpfou00mucRCSRGPKWHVV3sR2x6I+9kBlyipYkOw5adIDUnj7TIp/S3N6DD5O2iihMi5dQitBoYs/rQWaZ3s8a0/SRCM/NIdj9NU/16jFp7jczcDFb0t+Kbes049yyMBBGPXpe30al9D04+jRZ5v5TwG1vRql2X+Sf8KU3zppt1Q1oOWU5YfAoxXhdoK8TXlC2uovJaiYGGCetdPciuOGmkpJAQYUuaNGrAWJH/UrOz2T+zPV98p8+um/7EJ6bgeWkDRvXrM37DBRJT0wh5eJSmjerRZ/E5UsMfYl/vM0y7zhSt6CT8rm2i3ucfYNtnASHxyQRcWYNmHR3WXKy4EaeCUq5tHkvd+iZsuvSc1LQUHhxehHZdTZaJe0OEjaz72Wd0/3EvMSIMATd3Kcvej8d9hGgKYrCDAe3Gryc6PYfslCBm9rLDtstMovJerRjT/C7QTLcu3UQZjhZlODbgNt2tNXEcupyknExOzOlOQ6sOXHyq2F29PF5Ki3I5v3wwWiaOnHgST0FeApNaa/KDQVth2yJISQxndjczdJynCH/S2TKmDSZOw4SoSiU/J42jSweia96eG8GvCoSCiAei4VGbfktPk1VQSODtXSI9+3ItKJ2o+zsw1zdh4cF7wjblEeV+hlYmuozbep38zFimtBON5T7zCIzPeG0ycSl7Jrbiw6/qsvTYQ5KTEzgunl9PuxlXAlO5tKI/Zq2Hopg6+nj/HNr3GicaIRniZ4Xc2z6eGhrmnPFOJ/q6SCsNI3beUQ3Ne51YjLmNC1eeejG+tQ4Ow9aQlF0gGk+u9O/UlW1XFJvSllNckM2NPbMxbGTKlpvBpIfdxbnR9xiLdPGLiiElOYLVI9ugKeLl0vMI0kS5PzS/r6hDG3PWL52Iaxuo+dXn9Jp7gLikJM6vH8EXH37OgIVHVOerB1NHuzlXg16vs/+9+DkhbJ2J/SBC0hNZ3NcW0w7TCE/PIzvqKeN6dGDZySfkpIQyurUejoOXEZqU+bKhqaQ0jbndTKmtZ8+0uYtYtHABU0f3xlDPmGnbrr2lEfbr+N3FT0GMG461/k8pfiq9V4td9982SvhLKMbv/iWWz5pA+5aNaVCrClU1LNl4KUCIhyj62dZGw6Ybq9evZ/XaDaz8cSBff/I9+84+5PyS3mha9iO0LIZLcnjh60NabhFnF3dHp+UE5byEjCcHMNY14IRnMmcXdqW++E3FXdr3jm+JdvPRxKdEMrCpDl1nH1e7wNFZ3dBvIhL89ZTJi2Zo4xpU1rKh74DBDOjfj07OzdCop8ngRQdJLeuJ/wnOL+lDfeN2eFToZb6woDM1rfoTmR7DpJb6OE/a9TLz3FjVD+0mfQnPyGB+ZxNq6jqycM0G1q5Zx5olU2jwxad0XXhKFN9XeXzwRwyN2uGuqFWS7wlj25Cpe8p2qy5mZd9mNOm9WFQ6xSzpboVtrwWUBWnHOCd+qGHMjOVrxXPWsmHNfCxqfI3T+LUcXTOG6t83YMz8Faxbs4aNG5fjpFMFTSHQIl8T8C/OLaBBIweuvdwCv4AlPc0w67WUnJJiUuPC8Xj6kCvnT7N360rsNb/Gst8KZUW4cbAVxl3nvgxTXuT/a+89wKrK0nz9unP/c+f27Znpng6Vy4gKknOSIKggZhAkqSgZA0ZMmHPEgFnEnDCjYsKAGQUJBkRRFAQDIDnD+18nEESrp7pCT9m13+c5D+yzz9ln77W+9a3ft+J5unfWY/XlZl2lSo4vHIqaqQspDWW6/hk+FroMXyrbVT+XQEt9hi8+1FjIjsxxxaDvGF6WFDJDOEQVg14slKXp6jWELZwgIpg/4BN+QVQgOzFo/w22LkGs23mYq/FJvBCOU8bFjeMxsvBEvsdx5ikshNPdeDGda1vGCoHah5vNth47v9yL9hbDuJ9yBWczHUavO688U8+6oN5YOk/7oK/96gYRHIjr3MhuMsDz4QGo6onnfPOWhZ4iug0IbxQNCdvH08HImYScFs3pdTVCzD8nJSGe2Jho9m5fwwCTTmh2C+Jx8zBM8ODgbDrr2nA6reka20QZMXIJRRZYbxsrotahC5CtDb09pC9mLjPkou1axFj0rL14UljJvtABfN7OhOmLw+TpuS5sNsYqX+As7pU3KTiZdmL0hmuKiwuZGz66JyauIp9bGHD8zqm0+aY1wyctInz1KtauXY2nVQe+MR3M4wLZh8vYOduLb//0R9oa9iXmvmJTz9oX1+lvriWEuqw1rZalw0Sl7jGrMYipKS8mM/0eN69dlne3rg714Ztv2jInKpmcq0Kca+qzM75pcEfO00dkvi4i4+pWumjbcExUsi2pzL5Bf2NdFp1QjDPaOdUZgx4BPFGmb9RcD9RF/j9qNmB292RHuQ3eib9EHxM1pu26K3+/JucavXQ6MXVvovyY/Cvi2JA5+28qjhuoLRAVlhFW3ivkYlDBayb2M2HAhA3cjN2IiYY5B1KVhUIIHq+unRmz+TovhV/U/fobBgROZc2aNaxdH84IJ3O+bG/Bqcfvj+q9GjEJDZ3unMtsKtzXN45CxbA/SW/quRMxBj17Px59ZA/nOzumYGQziNuyslD/mrG9tek3aafipEBmzzo9RnAv7Rruxh0w7DWMFcLfrwlfy9zxg/nmT98y74gyoFRSW5DOqF468p3ZQ5esJ+bSdR48fikPmA7Odeeb9tqMnxsmnkv4rZWL6C7Eg777Aqqqq0WAYEW/iVtFaN2SOrZO6IvpoCkoN5en7lU8Aww7M233TY4v98esTwAPRVJWlxby5EEyVy+f50jUbmb59eavbQ3Zc1PIhqpnDLfWwHnmPlFCqgkf1ZveI9eKIKCYVUHdaSXE8+jpyzh69jLJDzIo/siq0I/PrcfCpBunZENfC+LpZ6JN8NpzipN5Sbh0UcNnWbMehbwb9NXTYsLWqzw8txY9fQuiEhR5/kQEIkZaxuxJVBw/v7YBE01bDia39DZ/W/wcWeyPub2w5/JS9s/xpHVbTXxC5hN1Ipa792QbywofJRvX426Oy/S9jX62kfpC5nqY8GU7Hdy8/PD1GY6bUy+0VNVwGRdGZmN3/k/jl+/2qivn7NY59LS1IWjeVnJ/xP4w2Y+SSEhtGthcLyLZp8mXGWGvQXubANLSUvEw/ZYOpn0I8Pdl+PDh+Pj64hMwiYf3UtgiDFW/95QPW2UEB2a7oGE3BllZLIwX4kdHnyMJueyY6IB2/9DGylTGuWVDUBXC4mnWU3ztDfBdelJ5RnadwRjY+jc6sEbKXzDM7Dscpx9sJjjqiN8/ne++UGXDRyrn5uyY7ISebSCZzaRxQmQwrQxcefjqKSG9TPGYu7exefDCSh+0uvuISDSb8b21aK1hiXeAP94iTbx9fPH1C2TLycT3lbbg+o5p6Or145asdnodh62BHgv2Kx2qKP5h3vbYei0W/9WwyKMrDoFhypH+JSz1seaL1noM8feTi7vh3srfOXSGLdM9+eIrVVxlv+3tLfLGR/531toDtNzbL+3YXJGGQ0l91VQctk1wQHPADIrLCti3NBhzIwPMLLri7DkMK/WvsfINk1foa/0tsfZZTpHywYoyTmOrpsOKc3K58R7bJzmh3yOQjEZfUsRM5274Ljsm/s8hQIgf7yWHGwvlsTluGPQfR9abF4y006SdtvV7aernP4LI0wqne+fEFjx7W9GpXWvaqekzdlmUfFzFhfVjMTB3I1X2m8+E+NEzYfOlexxf5o2+9XDSmqVF6t5JtDceRHz8WZxtTJgaeVV5ppr1o/phNWgaLdsIo+e7o9HNi7RmlUrCodloq/ck7nkOiwab0mfitkZHfnvHRFRNXEh42UL81JZyYuN0bE0NMTG3xsnDg+4G6ujbj+JxC7F6ffM4Opv05tqLJss+ucATM7fpvBOflYkf88Hz5HaSfXk9JoY9OJn8gNluVrjO2if/fHiAFX9tr8/Q4aK8ym3Hh2Hegew6EEd9TiLOFhpM2amo6GXdFGvH9MZciNyWDVan14wUIrsVfT2FnfnI7MwbX+EDJi2J5FWhIicfn1rOf4ogrLXdeBpMrCIjjr6mGszaL2spqWLJMDscfJfQIGcKn94gZGgfDAwMse7RBy+3vsKZq7LgcBIPTi5HX9dKCIAPI5gnF9djKiLsg/c/3FC35FkcfQy1RUWt6I7dMcUVS2FfirmrNWwa1wf9/lN406xWOB/mi15Pby5fOo+jlS4LjjySv1/2/DJ9DXSYe0TR5V79RogjIaznHmghfipyGdNLE8dpe5qV/VKWDbenl/9iLpzZgJVeD6IfKw0oL43h3TQZt/ka6efX0Omr7+gx0BM/Xx+Ff/XxYdyM5STJ+iebEb0iAD0zN5T1p5zHx+bRUbcnVzJKuLlpNLp23u+V8QZubg3BwHog12XGXfuKcf30hG9rKofnwoPQ7zmKhNvR9NZRQde6L75Kfy8rh4HBkzhx+8M9s/Ke3GDOKHcMNDrRqrUKdp6TSXiRw9YQR75ro47rMH95BSuzPR9ffxZtjZHvlL7Iy4LeYzd+ZIBtLRETHOXdu+8azhU9xce2MyPXXuDoUiF++gbKu72y7xxjWN+uGBiZ0qO3E54DuvJ1JzN2X1VMdjggxIGOjQ/XE87jZmPJosMKW694ncbaGUF00dOgTas2mDoM5Wj80w+C1gen1gifKER2uihwb4SotjRiakSc/FylsO3exmpM3ZkgP5ZT/QgfSwMCV50i6XQ4XSxEnt9TBJsPz6yli2FXDiqjwowr6zHT6sahlJYS5weInx7e3JeZRkk2O5ZMxNZEh7atW4mgx4ldl4Tt1r5jpqspTlN2NI7ZbaSugBkuBtj6LCW/sT6tIz12HTrtOjJ1x9UP0uHH8A8Z8yOLWMtKSt4f1PR3cDrMHw1jp/cKlIy7EaP5Vqsndx4+wt+mI/ZjtjQW7Pqyt6KQJFJeXcGhOe50NPIgvSEha9+we/N6rt7P4shCd7R6TZRHQ8UNLT8pBZwWQqe9vhtpzXJmvX9XNHtPJP/dC3x66OOz5ITyDOyf5fm94udjY34q0/fT8Q+fM/1gg2P/OOdW+tFeuyfxzXzogSm9aG8dSE5JLhN7GuM+e4+8D1dGbJi3iNKHk1lYyBxnQ4wHNUWxsumjqXfiycj9MBq9tn0quvqOJMnu/+0VIX50mbevodBUsGK4nVL8VMvFT8/AFUrxU82mMQ50MhcVb2MQWEl6ciJZefnCGfrSVs2eKw0hksih5w/vkpL2ovGeG5C1/HTS7M55+ShwGaXMGKiL3bhtPIrdRKfW7ZkeEUtBscituiJmOGphNnSJvEJvED+FDeLnSQw2arqsiftwOYTYVQF01O/FrdfKN8jEx0JP2fLzRogfbYYsbJplEikqcc2eo8kRUdy0/np0GTJfLpbl1BSJNL3Di7xCnqXc4OKNVCrqa3n7Io0NIc580Uaf00/LuLpZ1vIzmHTZd57HyFt+Nlx8wu2dk+gkHMzlrKbCcWyOMypd/Xl0/xoDrY2YsvWK8kw160b2/aj4iY8cRxuRdhefNUWHx5cMoYOhB2n5eSz0NKH3hK2NjiZ++4SPip+85COYtv8a78WHef1O5hTLheASUZe1P+ktAs/n51ejrmbI9usNkWEVS4eaoj9wmrwPXyF+5vJWlifljxnh2B2PIUPpatmdbcoW4G0Te9O+ixB/hQ3PX8nj1ASe5JRQ+/I2A83VmbyjwQ7LCQ/u9VHxE79jMiqdTDiU1KT+cp+kkng/Q+4T6goeENjbFCMzKzQ7azMtUpGm1U8v00eIn/lHZF3BtXLx09N3sbLMVLFtkiPttBw4npRJaVUd5Q9PYCYq0Rn7k3h1cxt64loR15oK543ju9h/Jp6ki5sx17bh+JPm4ZOCj4kfi35C/MifqZ7DspZJI1eSm31102gHDAeEkJRwmQEWOkJ8KUS9TPz00ddmzqEk+XH164v0/pj4EeVl/mAzTNznNXWZ1mcRZKeH89RIbl/YKGyyO8fTlbIv7yHDbDWVLT+70GurzorTDxXnBAXZj0m4+4DiFoPG4neGoq5pwYlHTXZ1Pmw4KiYDuZdXy42NI9ERFePHxM+NiIkY2AwiQZb49a/l4sd9zsFG8XN2TSB69iNITbuKq3FnBs+Pagz6qopzSbyTSE7joHYFZXnPuHD2IllFlfJB3deOrMO43Vf4rzzOgXleqJs7E/+y4RdqeXY/kfuZIj/rikV6mdNvYuQHfkrmw+QtPy5TyFXeQNWLS/TU0WLB0SROrPDDbEAwGa+FSBhkgp5DEPHP3iDbHi1DCPBOnQ3Zpgx6X93cRVdjY5wG9MOmvy8Jr8SvVb3lyrnzpOUWUVNeSErcYfrofEtXvxXKySVN/C3xU5eXgrulOp5CQDZQ9/ICPbQ0mLrrFmln12DWpQfHUxvETzjmBtZEJSvKUEbcuu8XP4Os6Oa16KNT3WXip4u9HylvZYPrY0l6mk9dVQnpt08z2FoV44EzqCh6y2wPM1xmyFq9WqAUP3ZBiiENjeSJekmlNV6LjzbaxE/hHyR+fhoFqcexVv0Wm8FTibl8k/sP7nPtXBRulpr08F9OaV0d0Yu9+LatAasOXpa3BO2c74+2iErjnlZQkLgXA5U2+M7fSfK9VA6vHC2iNx0OJr7kzIqhfKfRm0uPX5FzJRLNjh3ZnlhOYeohUUi+wyN0Ewmp97iwbwmaQrmOWHdZZE4mruaqovDJWgoU7J46EHUzryaB1UD5cwYb/AWdARM5EXOamJgYoo8cYLSjMa10+omoXJiPqEBP74/k5I0Pp9sWPTiBdefWOAaHcTv5HnFH1mLU7lu8Fh0XBlDACBEZO07b0VhAzy7xpL2pM0+E70ncM422rVSZvimaB2kPiN44FUM9KyIufThg9vaeGai00RWO/CklmefooqHGjF23lWcrWOxhJSL6eXLxM8fJhK7DFze2imWcXyfSpjW+83aQ8jCNuIMrsdQ3YqGIRvPTYrDu9C0DxoRxJ/Uh8ed20cdMn6BlRxq7YBrIOLOcr37/e/qMXkZ8UjInNk2js4om6y4+J+viGhHZt2baltM8Tr/PyUghlP7zM1T7z5QPNl7lJYTe4EWNlWJpZixdRUHxW36I3BZrrZQ8Oo2dTkdcJqzhTtJdDq0Zy+f/9/cMD5O15FWzxMOETtZDOBefxPVzO+nR8fd81zWIl+LaN7dNpG0bDWZFnOTBwwccWTsJQ4Nu7E/I5s7+2WhqmrHmyA2ePU1n5xwvOmjZcjW3ilvbQujY0Yx9Cc8pSjuKoZoGy08+ofJlHA467egduJibSalcjd5El06t8Jh3hIo3d7A3UGf8pkuKGxf3tsq3B0b9JtJyqGnpM1mlp0JP/3ncuJvKtVMRwm5aMTB0N9W15UIoatBt9KZG8XNTBA6ttPtyO/v9tHmdcAC97/7K8IUHePQ4jYsH12H6ze/4Uoio1BaeTjb4e8IAUwzsvdh96Bg7VkxC5Y//G23nWcgm1GwOskTPZTqvlRl9evUo/uOzz9ASZeG58kaeiEpXp00bvOdGkvTgIZcPrcZGVAbyVsdXiaJib8u4rQ12WE5YgC16A0IpUOZzA+WZcfQ3UMF26HSu370vnO5RPLsZ4zljuwiACtk8ri9tdftx5clLEfAMpVWnLhxKFpVcbrz8Nzxm7uNN8Rvmu1vTdcg8+Zg5mfjZOKYX33W253D8fR4m3WD52P78y2f/j+BNQjyVZRBop0sX5wnE3Unh5umtWHZWISj8DE9uiUCqvSqz98ZRUPZ+9Vn89CLdNTowI0rRWrh1fH8M7EbwVOnRc+4cwEKtPW6T13InOZXYvUvRV2nHyPUXKMy4RHfdDsw6oBjTU5Z5ge6dOxCqbKWtfnWebp00mb6noauwifh9c1Btr86U9UdITr3L7sUjUGmvzSZREacLIavb0ZzDacpQ6e193M3a47PqMnWlWYzppYNuTz9O30wSYv8S4wbZYu81h8wWLfnlmVfkXZU9hs3iWkIK109vo7tWO/pP2CgPMC+t9KajhSfJuR9WX4k7p9BR3YQt59OFUMlilL0ajqH7Giu6mBXD6dhlKE8KCtkd6kxbTRs2HbvGw/t3WTdtCMY27lxoaLlSUirux9lMU6TlelLSn5J0fjvWIu0nRFzjZcJBzEU6u4t0Trz3gOvRm3EwMyZk8wVh3NUs9TJDt28wCU9fy2cvNlHPzikD+Pc/tSN04zHuJt5k6cg+Qki5kZBbzgkRUGvbB/A4N4epQsBp2wdy9d4jkm6eZ6yjPp/937asO6sUklUvCXU15rPP/hXP2XsVfrw0gzF9jeS2fOveYx4mnmWQuUiLkC2irpN/q5F70SvQ0zTlUJr45uur2BtqMmGDYmydrLzsmukpH+Oz4WgcKXdvsiigFyp6Dlx4VkrGiSVo63fhcLJCDt8/FYaeujF77yoE8OOLq9BVMWd/0ofdXtMHGtPBeCA7TsYQc+oUJ09EE336ElkFRRxaOBz9rt48zH/DCn87TPuO5NLdhyKouUaAgx7dfJZRVf6OeR7GGDtPJuX52/fTV4ifqQM06GTpwd7jijrzxLFDzPBxoI2aFbt/puVLPgnxI+PBhV249bTExNwKO7seWJib4xwwi6RsRcbVFWayYpwHxkamdLO1xsCoCyGrD6No8a4mdvs8unUxo6utDSam1kxbf1JuaM+v7cRWqwPdh8/nWuwhhrm7cTxF5uXrubJ3CXYWpvLZXuam5vhM34C8rqh5wTQ/V2ZvUyhsGWc2TMPdby5ZLct01WsW+jmgY2CCTbfudOvWDRsbG3q7+BF1RdklU5LJOGcrRn90tlc9d46F08faDCsbW7qYmTF4QhjP5JFyPkv83ZmyMaZRId/aNYuBvlORLy9Sm8+O+SMwMzLBtpsNRuIefGdu4eVHVp17l3YeVytNjB0Cib16llFeg9nSGOlVsnNWIH4zZFFQDZFTfRkhhGTDyBzhgonZNIOupkYirWzlM3acRy7kwWtZm0w9tw6tpKeFsXw2k2y2V0/PidzIaBon0cCTmKV0UlHFoXc/etl3w9jUigkrDyki1fJslo9xQU/PiG529gwaGsSEEUMYFCSij4pqEcV54zN7ByVK51BfnsMifwfhTLsQdvT2B9FFwon1Ik1Nsexqh6NrPzp/2x6/FYrlCLJu7MOxq5G8laCvsxejvd0YGhLGS9njVL9h65wARZoKWzIyNCVQVNyvK+pFcJ3BotGDMDY2p0ePblhY92TRzoty5/02OZoBZupYOI7lQtxJAgYPZddlxcDzpFObGGBrLu5FfEfkr9uYxYpxKsX3CfZyY/XRhu7HGg4sCsY7JJwPO1Mg9UwEjt27yNPZwswc11ELeJgns/IKNk7yYJR4voZOinvHVzBgcAgPW/Y9VuWzba4fhrr62HS3Y4CHPxNH+eLsFcydrJZyVfjpF7eZ5uuMpWVXXIYE4WjRGbPBc+QtP8eXBeE1bRMFyrq/MO00jtZdCG3sxhPUl3F68yxszY3l9m1iJGxnxHweylZry3/IBC8nVp9ossN9S0bhNXkjxS0qARn3zm9jYHdzzK1ssBS2aOsYwIW0t+Q9PIN7L3sW77+l+GDhA8a79SRw0SHKK/NZN8EZVSFaww6eJnJ2MKPnbqOhbTQ3OQYvB3MMTC2x69kH//Hj8XJ2JnTDKXm+Zt0+hldfG7qI3+xiaorr6MU8Kayj7u09gh3N0DTpy97r73dtl71MJNjDhc0XFPl/YvUkho9ZJhfXCqq5sn85DlbmyjLfBZ/QdWQJ31OTfZtRQ5zZEqto0azITSDYzYWN5xXdYDX54ryrJ5vOpsiP30Pk7d5l47AyM8VG2K6ZRXemb4iWC+LnN/YyxMWfy8+VIU3hU2b6DWTeHkWa5SSfwneAKNtdrLG2MKFLD1d2Xbjf2NLenPuxOxhkZynsX+SD8NMuQXNJyVG05t7eO59BgbN4nPfhN9+JfHKz0cW4jx+X7zwgPGQwUzeeb/yNG+K7Lr6zeC4uVZ33QD4w38TEHJuuFhiZdmO2CIyKW3Yv1FcQu3MBPboYC9/UQ9y7JZ5jlvJIvrBkDZd2L8be0kSUPVvMjI0Y4DudhBcKlX9l52z0O6viPmk9r5ucnUCIn6nOQlQY0rvvAHrYWGDR3YmtZxRi9vLWUDxHL5Dn16NzW+htYYiphQ0OfZwYHTIetwFurD/Z1OJ/eeNI/vq5KpuVA59FbUaKKMtO3czpYi3qC2sL+nqFcP3Jhz7z6dW9eHn6cum5KHAFKYwd7imCr6Zursq8Rywd64G5sCGbrlbiPgey6YTifOal7Qz2CuDyY0UA9PT6PrzcfTiXrrCBLBEIDXX253y6IhRoopBts4WP0NHHWtRn3WV1mrUlVj0HE333MXF7FjMsUAhjcUvZonwM6S0CZ0sbunW1xN4lgJhkWUtSPee3TEW3c2eGzdzauMSAnPoSIkKHYqBngLWNos60FeWg54AhbD5+szGA+6l8MuJHRlVpPg/vxnPx4iXuPngqn/XzHnWVPL2fyOXLV0l73nz9BAVvXzziSlwc9zKarxVSw4tHd7l6K4WC0gpKS0uoqmkqmAUvn3D96hWS05t109TXUiY+V17Z+A7VlWWUlJZ/xBnUUV5aTH7eW968eSN/vc3Lf2+mg+x6JYUFFLeYldScolfPuCHu4+7DZ83WS5Fdu4SyZvdRU1lOcWkZtY03Ukv241TiLseR+ji76Rk+oJ43zx9y7Xo8rwrLxPOVUlnddI+V5aWUlisqysoyxf8fS9+rly+TcC+DihZ5Uyju/+aVy9y6m0bRB1MnFTw6PhdVg76cS3zC/cR4Uh6/bIz6ZNRXFfNARFlXbyYo1mypr6GkuFS+RUCV8v6aX7niXQ7x14QtZDV2/L2HrOn+5s27vHydjL+1McMWHGj8vWLZ/V4TUWXmG2qqqygrr2gWndSINE1RpOkTxeDJRmpKRYRzh0tx10jPau406nn19B7XxL2/Lir/IH2L3zzn1rUr8m6a8oa8E89XWlJCRVXTL8ies6Ss4iN2pqDk7XPir1+R50F549fqqSgrobTZgMnaqgqKS5rbSTPqKniSepsr127x4q2oCOrrxH0Ui3Lxfr5V5N5j756DPMguEGlULW63gFkuJnQPDJMPSK6uUNxr07eEvYrnqXo/jJaTl5XOtbjL3JHdd0Oy1IlyJn63ollZaXj+D6+goDQ/m9vX47h+J5X8MkUC1FSUkP+u6L00qy4vpuCdYpZJVfFr7ty8xoPM18LOhe23sKPSvCxhR3HcTnlMqUgDWRkrEb6i4TMyO0u4cYX4pDRKmhWwwtyn3Lh2g8wW6+XU1ynztVpxR1UVH/cdBS8zRJm/SvKj543rzNTXyr5bLGxH8emmaynTqMFmmtnW+9Ty8sk9rl65TvqLt43PUFdTSUlJKdUN05pEnst8S3llM9sreUvy7WtcvZFAzjtFhfl9lObJ8uEqd1JlaaZ8U6BIO2F3zRO4kXreynzQzTu8EteX+ZwyEdg0oPhuedN3lWUtLu46T7I/XsYbkNnXdWFft1OfUNrCCRbkiHQWvul2Svp75+rF9R8l3SJevN9sSSJBHVvH98Fq8ExR/p+TePs2mc1Wkm9ZF+QJP3P9yhWF/xVvVsn8Z7OyeGl9MFYDgnnU0GevROYTbgu7u5FwjwKlLbdElm+l8nwTB6Ieaekv5NSWi/KcIPLttijPTbZYW63Mc2WC1tVUfXgs/GvDcRMKf1uQn9dYp715/Zo3b/MpF79dLXxLqSyPlZ8uf5dL4s2r8gkgr4ubgi1ZV9jDuzdFnmS0WEW7XuR9yXvXfyuuXVL+/bXXj+GTEj8S/9ykHZ1NW0174p79XNr+h/IcH3MdBs/b/76QkfibVL+9i5etPt3cgtmxew8rpnnTWc2IldHJjZWqhMQ/H3VsDrbH1HU6r3+CwyjOfsj+zQux62LB9G2KFmKJfxyS+JH41fDmfixLVkaQkdeiK+YXp4BD61dx4IJUaf+9PLsTw5QRQ+nTuxdO7r5sOnqtcdVgCYl/Tuq5HR3J+j1naViM/ceQl3qWQA9HRs3fysuWg3kkfnEk8SMhIfHTqKv5oBtPQkLiv6GuloqK7+/ClvhlkcSPhISEhISExG+KT0r81Ja+5UlGVuN+ROUF2STcuiEf/PzhUOEq+eDnG/F3eV38/QOJfylqyt6RnvaQvJIf3ilcX1FIxpNnUreBhISEhITEL8gnJH4q2bt4LJNWHZcPSpVNMR3apyvGpuaYmFrgN2MD2Q39pjUFbJ8/AnNjI4wNDek2MIiLjz6cJvhLUph8lF62Nuy62XKa4PdTX5bN4nF+rDn+txc+lJCQkJCQkPjxfDLi59XtPfTs7sip9GJkCwcGdtfA2GkCt9OeEH9sDboq7QiJvC7/bNKBWXTsoMuyg9dJS43Dp4c2Fp5zef23BqfV11Be3mwKbX3t+8fNkE2HLS0r//jg2LoaqqpreHNrF3pqqqy/+Ep5Qja1sKrZtMF6ysvKPhgnkRg1H7v+gaTk/eNbqyQkJCQkJH4LfCLip4I1gfb0GbtBsU5N4RM2hC3lwv2G1pxchlio0HfqIfF/JbNdTLEYslC+oqiMZyeW0FHNmKMpLbd1qCQmMoxla9cSGjycbtbWeE1eyY2bcSwaN4xuVpa4By/i4VvF7KOCzNssnOBD71496WZjw0CfScQpV0S9c3oX82bMYoz3QPoNnczhveuxMNAl4rrsN2s4HTGfMaGryCiqoyQrgTnBQ7C364FdbyfmR5zgXUNfXulj/OxNmLCl2UJwEhISEhISEj8bn4T4qcm5RDcdHRYfS1G+00AVSZePMXvkIHSMe8r35KI6A7cuqgxeINunSUFt+jH0VdXZfPye8p0Gypjvqsf/+0KNCUu3sGPjXAxUvqSdti0zVmxm+/pZaLb+loA1F8RnS1ji2x2dru5s3XeEg7vWYafThq7Dw+TdcEcXefD//u0LfKctJWJPtHybAgtDI3bfzCVu2zQ0O+uxYO91qutLWOZth1lfP/YfjWbzvCBUVfXZeLFhD6o6tk9xxqz/JD6yAryEhISEhITET+STED/PY5aiqtWFE6nvr5RKVQ5b5gRjra9KR8M+HE99K98SoJ9xBwJWywSLgrqsc1ioqbMlqmGPoAbKmO2siWqfycrl7KsI7aNG5z4hyo0Ny5k+0ITufmvEmQquxBzm6j3FPieVxS+Y5WaOqmWg/LNH5w6ijUY/7jasDp8YhZWeGk6D3NHurMuC/fHKbrIcgqw6yveMiU/Ppb4ijwsnj3InvWnDgjs7p6FhYMel55L6kZCQkJCQ+Ln5JMRP/NaJqOp352qW8o1GaiktLiY/J50ZrmboOk4l98UD3CxU8VlxVvkZIX4yYzBV02Dz4YY9khooZbaLLnZjtirXWihnrospDsHrlF1mJSwYbIOd9wr5bLL8jFssGO+Lg113ejp0R/27L9DsMUYufg7NdsewexDPlL1X75KPY9rq3/jX3/2Of//agL13msRN0ol1dDNQpXW7Dhjb9GXexsPkFjcNSMqMCaOzlimH77bYxl5CQkJCQkLiJ/NJiJ/b20LopN+Nhn3fKvKec+7MWbIathUXJEUG86V6d5IfP2FcH30cJ+9SnhESJ2EnGqpa7Lj4QvlOAwrxYz9+m3JbA1lLkAk9R4UrN+0sZp5nV3oFrafw3SP8umti2GsY4Vt2cu5qHAv8HNC2HiHfZPLQbA8Me4wgU/49KEiMwkClFRNW72PWYCt0eo3mqfyiNRQXFfD8UTJHd29hUoALbb74Bp9Fhxo3nXx2arlc/BxJavaAEhISEhISEj8Ln4T4eRm7ClUNM44mKVpCStNjsFBrw5j1iv1Q6qvfsmiIGSrWvuRUVXNo+kA6mrqS+EYmaWo4MNONDoaOJLxu2Y1UyqyB2vQYu7VR/MxyMsJu5JpG8TPX3Zq+ozfxODUKtb/8mVlHFLsnU/qUQKt2tDYPkIufg7Pc0O/W1PKTF78HQ01NdidVUfnkFKZtv5a3RtVXZxPq7cbCPTcUH6x7yYiunTBxm9e4k/TNyEloGjpwNUda8EdCQkJCQuLn5pMQP3Vvb9JLT5vZUcqt+usK2TbDkw6ddBgSEMywgd3ooG7Gmugk+emSjIu4WGhibDeIAO9BqHXUYmrE5Y9sHFfKTCdNugdHNIqfmY4G9Aha3Sh+5rhZYu+/lqKiDALtNFA1dmD02NEMcRuImVpr2hq7kFZex+HZbujaBPC0UfzsRr+zGhviFKOHTq3w5Zt2phy+nc7+ucNQ6ajNkMCxjBo+UKS7GWFHG9b2qWXT+H5YuswkT9I+EhISEhISPzufhPiRDUTePLYvPfzDhDxRUlVAbNRmpoVMYOrspcTEp7+37s6rtBusXhDKuJBpbI++zsf3jash9WoMFxOfKsf8yI7PcunOI6UYqube9Vgu3kqTH716dINV86YxflIoEQdjSbt3l5gzsbwpryX7/g3OXLijFE3i9vIzOXvqJE9eK3YoryvN4WTUPm6lv5Wd5My+jfJ7nzJjAUcuJjd2edUXpjLYxpjQPS0HZ0tISEhISEj8HHwi4gfephymV9de7E9oWjTwn486rkZOoZvjaNLeSTO9JCQkJCQkfgk+GfEja4U5uiaUGetOUNm8ieefiPrybMKmjmHL2fvKdyQkJCQkJCR+bj4h8QN1lYW8yMpt3Nj0n426ymKysnLk0+olJCQkJCQkfhk+KfEjISEhISEhIfFTkcSPhISEhISExG8KSfxISEhISEhI/Kb4pMRPddk7nj66R1JyKi9e/fxbP9TVVPKuoICK6l9mgZ36ymIyHz8gKSmFzJz896bm/5aRp0N9LcWFBZSU/zIjnipKiiitVMygqynL52FKEo+ev1YuafBpUFNZRmFRKbV/t+HUU1b0jsLSih9tc3XVFRQVNyzk8I9D9sxFxSXU/ArXvKqrqaKoqIjKn+HmSvNzSE1K5vmrQuWyGy2QZ1wdZcXCjit+qVGB9T/aPn5u6utqKBFpW171jyqhooyUFFJYUv4/kgbVFaW8KyziJ1U9DWlW+felWX1tFcVKO66tKqPgnbiPv9/JfHJ8MuLn6fVDeDv2wNLahu62XTG37MaklQfI+4l+IOfeRTbvjJavz1Py4AzDPD05kdKw1vLPx+MbRwhy642lpTW2NtaYmFkTvHA7OR9fgOg3Qd7jG0RsP8xr2SJHlc+YHjSUxXuuK07+jJRkXGHmtLkk5ApjKX3GnOEOdNbUx3/Odoo+oeRPiV6Jm98sMgr+zgqhrpTNoV6MXXm8cT2pv5fawgzCZoVy9HbLLWJ+bmpIvHiEvScUK6DfP76aIUHTuN+0Nd6vhvyU0/gPG87xu4qFTH8s7x5dxKefOZo6Vszbfv69PKrKz+DAru0kZsrWC8tl6ShvFuy88JEFW38KFdw4vo8jl5No2mHwf5aKN3cJ8fJiS+w/auZrEdsXBjN64R7lvo7/WJKPrsRrxDRSXv34nK1/dZcJAcPZcEKx2O8PpSDjAqM8fYm+n8vzG7sY7B1CwosWm4j/E/JJiJ+aN3dwM9egp89sLt5IICUpkWMbp9Pp2+8Yv/nyT1LqJ5YMQdN+HMXi/7r8Jxw6cIC0V4qFCX8usm/tx1q9HQ4+Mzkbd4vkZHH/W+ag+d0XDArdSclvdEmfa1tGo2Hlwwu5gC3i3LGDxCUrN3D7uagvZdMkT4ZM3iJ3anmJW9FqpcGC/bE8y8lXfOYT4cqmEbQzciXt79Xm9VXcPneIk9ce/oSWrmpOrh6Lo88cXpT9korxHbOH2jJgfKT86Nam0XQ2dyThrfzwV8Wba9sx0NRiw8Uc5Ts/jqsbx9JZtys7zqeQk/d+y8+b6zvoYmJBVLJMlrzAp4sOw5YcVpz82cgm2N4M/xXHlcf/85RmXaRnZw1C9yq3AfrFqSTx0gmiL/7PCMDcB9c4ePwsr0p+fG1Wn3mRHkbaTNpyWfnOD+NV6j4sOugRfjmd4tx7RB2OIbvw1yKDfzn+YeKnvLT04825P4B31zfw7Vft2XglV/mOjGoiZwQwYu6uRqWeER/DzAkj8PbxZ86aPbwoanL1JTn32Lh4Gn7ewxkTuoy7L8soenqDYTYq/PFbHWZsOkH2szQOH9jPgxyF+Cl//YiIpdPx8/FmZMhczt9VVsw1BcSeOMSpM2fl1/Qe7sPsNXvJLv5I1VJXwCwXXTp1H0Vm4/LUCo6uGE3fwVPJFKFe3sM4wlav5764r4+R//QOK2dPxMfbm/EzV3DriSLarC/KIebQfk6fj2HFjPEM9/Zn+baT5DcshlRfzpXDmxgT5Idv4Bg2H47j++qu2pKX7AufJ57Xl7lrd3Hq2BFOXEgQ+VbP7ZgoDp293RiVvnl4jR17DvJCWRGXZKewbv5kfHx8GDd9ObceN9RWNSRf2M/k4EB8/AKZv24fL8vrKMu6S3A/Lf7wpRrjlu/jzdtXXDh+gIuJijSuLsxk1+q5BPh6EzRuOiduPJa/T30JV06L+zp9jm1hs/Ab7k3oskgy8j4uWF8nRtHDwo4jDwqpzE1h5nAb/vSntniFLOfq3RTORR9kz67NjA/0J2zvZbmNpl8/Rui4IGFHAfL7zSpSqNO3zxI5FHWMU0e2M2mUH4ET5nL1QSbJlw4yaaQf/mNncSElW/7ZllQXv+RwxHJGB/nL7WX6sq2kv/54XlP1jrN7wwkOFHk2YgJ7zyfJBX789gmom/Zn/aZ1Ij0D8A8O5cStx43lqrY4iwPrFxIo0ixwzDQOXXmgPFfNrdMHOH7lviJQqMrj1K7VjA7wxW9kCAcupDSKojfpN1ku7MhH2MDk+etIyZKFBQqqcm7i1t2KpcdSle+8T8WbdCJXzMRf2MCokDmcSXimOFFfyMXoI5w+E8PGZTPwEc8/a9VuMt992GybdmErFmpf0ka3J5ExicRtmYSRdW9WrItginjmgDHimW82PXN9+SuObFnKCD8fAoOncvDSvQ9bRarfcGLPTs4nZCiOy15zdOcmTlxTrNxOtRDeB3ZwIVUmYuq4d/EgU8eI/PcNZNHGQ+SUKH4t7VYsB/bsZtX8EMbNDOfU/nCsTEzYelVRFu9djGLNxt0ft8WaYi4cWM8YWZ7KyuGROHlZykk+w5BuWnzVRotxS7e9F3jVVbxk/ThnPv/L5ziOWsqdR3cZ28sKl9EzCV8xV6SzL7NW7uJZQVNbUXbKRRZOGSNs148ZwsYeNbOx3LTrrJwzWV6mfAKC2XTkKlU1NSSeXI3ON39F3cKFfZdTyH6ewpG9+9gqfEHQiBBOJGbJboYL+9cJmxQ2M2I8207cpPwj9XStKLcnhd84FX2UxdPG4u0/ln2xSTy7f5UlocHiOJidpxMalyt58zieNQumEiDyz8d/NOv2X6BUZGBV7hX66uoxK+qO/HNZiWdZE76FpOcKh5PzIE5cb6zcTqct3sz9HEVLRWnOI6IP7mHb5pWMGhHM7ov3eZf9kI2Lpsr92pgpC4Uff9ZoP01Ucif2KMcupsj/T7h4guOnzrIrfAEBwudOXrCBey+bykJzZGX7aMQKgkXZHu7tKy/babkf7yLOTbvGMlG+fMW9hMxZJfzka8X7In32Hz6NzHRyU69y5PgJju3fyoQRws+Mm0FM/JPGe34trrFkarA8vcJ37ifqQBTX7r+Cl1fp08WIaZFXFB+syidGlPNR/j4EjAphzxmR7ooz7/H6XhS2GqZsuPKE4pwUDhw6Q3ZOJqcO7CY24anyU+I589PZv30XiZmyPBA+5eR2Jo4KwDdgNGv3nePdJ6aXfnnxUy8Kza4lDOjpIAr3Ll5/rMT8N1QLpztArzUaNm5s3HOMpEfPqZB7uDohqsrkRvH8+m7sTfToP2wMc2ZOFkagT/9Ry3gl8+rvHjCqrzE6lv2YPHUyjpaa6DmM4My543hatuU/vujIqOVR3D+/A3M9PXbcEYZb/JTxA83QMnMgZNp0fJysUdW35+BdUanXP2dkL02+VTXFRxjV5DHDUG31Hd6Ljn4QWVdlx2Lx3ZcEbvhQjddVl5GfXyC//ycXtuHsOoxLDz8M64ufX2OIjTZGPVyZGjqVQd2N0OnqyfWXwpRf38XZ4FtUDG0JmjCF8f4utP22PdOV22Oc2xiCob45AeNDmT7BH1MDQyZvPv9hBSFE2tqxjqhqmTM6RDjIIY60/a8/Yz9yjfhsLUsH22Lvu7Rx89WkPTPQNu7O5ZciOfLuMdrREgsHd6bPniXSygbjnsOJz63g1Z39Il+MGDI6lDnCGZqotWfw/IPkPonHt0cn/v0vbRg6fQuvX9xlaA8jRqy+IBLtFXOHd0fdsDvjpoQS6GaHqrY1kXGyLpe3THc35qv2BgwNnMDU8f5ot/sO5ynbm7Y+aaSeA3NcMR4wGVkbT3HmTYKdjPjDH77EYUgIx04dxdW0DW31bfELGs2a/bHcOrUFS63O9B4ygmmTg7HS60yfwGXkCbN9cmEt6l9+gbmDyIdpk+lrpkFHHWOcPP3F8STsDVQwHDCWjOIWNl5XwpbJziK6tyJ46ixmhAShr9IKp8mRHxGiZRxY4IeGhiG+Yyczckhv2ncyJPLyE5IPzuTLP/4JM5HOU6dPw9VWBxUTF65nCY9Z+5Zlgb1Q1+9K8KRpjBzcGzVNc9adk23EW8kcNyN6T9wuUqSGA/OG0VnTGP9xkxnhYU+7jiZEXMmk8MUNhtub0s3Jm5mzpuPhYIGN81juNlbI5awa2Ru74UsoaPGIte/SmeRqjbZZT8ZPnYbPQBs669sRFS8MhBzG9jGgjXiOYaMmMnnscNTbtGH4/P0fdDEkHV+FQbu/8FUnc1YcuMq1HTNp89c/CHvykD/zIFtdOpoNJE7eDVTIpimeGJn3YNy0mUwIcMPA2JYNMS3EWV0+s1wt6TMmXC44ih9Go/vH/43ZsCXIqszKp2foaWLFVuH8759ei5mWOv28gpk6cRRdhC04jVtLoXjeo0uG8+Wfv6OfpzeT5q7j+J5VWJtbsO9OPukXNmOlq83IJft5V9EyU8s4uDQITQ19vIJDmDhyMNrq2kzdeIaHt44x0LwTf/6yDYOC5xH/tKmCrS3LZImvA3/6rz9h6zGJKyl3CelrwF++U8NTiNYp43zQbCuE/Ny98kotLyWagTYm9HILYNbMqQzsbor9sJk8Ew9ZnXuTwbb6dOntycw5c4R99KRNR1MizyZz/cgSOn/xX7TVsSPibAJ3zq9B/fPP6dJrECPHTufUjRSOrZ2AibEVQRNDmTJmOKZG5szZeeUDP1KdeYF+hu3ooN+DsZOmMtzRhg7t1XEY6Mb4yVPw6mdGe61enH1SQnVeMr52hpjYuwq/MYdgr360b6/DqjPpVObF01/fkCWnUnmZGsMAMx1cxq3hpRCieWln8ehugp2LHzNnCpuws6CHx2TSi6Dg7lEs2v8Vra79GDFmEtsOHGGmXz9s+g5h1tzZDOllioalO3EZLf1sAQv97LELWCv+L2bViB583VYLN58xTJkwEmO1tvQasYq8lhW8EPZbprijqWfJ6MkzmT5RlO2O7XAJ2UTLRfrLXycxqr819q4iOJ8znQGW2pg4jhX5U8+dbRMxtHUlSVQvd7ZPpWPrb+nqOFReXzlZaaNu5c6t3BoRgMQzzM4AU7tBTJ4SgquDCf/5h++YtPWaUJK36GdhROj2m7JfY++CQIxNbRg1aboI1oZgbGzNsqhbH+SZXPxomhFxM5O0mKXodxE+JS2d5b529PRfSp6yUkvcNwvDLgO4nFHArf0LsTAyFfY8mekhI7A0MWXMisOU/v3V+/8Yv7j4qcq5RU+Vf+Wzzz7js9+psP1689abH87jK/tw72FC+3Ztad9BFQs7J5Zsi+GdPGOKmONuhm7vsaSLKKi6uob7x5fQvrUGh+7kcP/AdNq2N+JgSoH8WkX3T+M7zI/L6fmcXOIp7/aSDZ8ujN+FvoYW+1NLuRclvtNGn70JCmVOSQZ+1qrY+K+lsvolvl3aoe8yk7dyP1fHaj9btLoHk90i898lbkfty/YsjrmnfOfjVJeX8PrN248Mtq7j8HwPvtPoxZUXiuq9IvsaDtpt8FgUQ/XbZOzV/oTDuK1yxy4rxBP7aWEZuJHSt0k46rTHc94+iqqqqRHR547pLrTXGcDtt+/LtLcJ+9Bv34YZexSbx9a8vc0A9a/oMmyFXPws8ehKD+8lTeJn93Q0hTi5KQrr9U2j6ajRlcOJOSLtqyl8ehEHLRWC1p7kbGQIrVsZsz9B0TVw7+x2lkeelBfAS+sC6GzpwzNZPVbxkEFWuozZcJH02NWottZkwyVly0FlDiH99DB2nUuJiGYm99FEzS4Yef0n2DXFETUTLx421NEN1L5hfE8dnGfsaRSlT84vR1vDjths4cXyUujZ+a8MmLJXcbI6h/F9NDBxn8sbZYiUdjIM1baqbL6Rw7OLa2j752+Yf+SB/NyDIzP5y79/w8JoRd6mR80Qjt2as/dbRIiVeewLX8SeC8qWBuGYVvpa0s4miOwWiq0iI5ZuWu0IDDuteKM2h+UhASzfe4Xre6bwzddabLmiSJd390Sete5MeFwmL69vQq2tOiuU9yLCNOZ6mKLTbwpvhW3Ndzekz+Q95GVcwla9E2PXn1d+LpslYwMIPxjLzrleqBkPFOXiLdU1NeTeicJMrQNTRZ40cGn9WPQtBnLz1ft2envXVFQ6GbHzurLlq/Qpo+zUsfJdSbHIv1E2HTBwDiVH2UixcWR3tB1G8rRlgFz/iqnulvQft0V+mLhjMl9/p86m2Cfy45K7e9BR1WD12UzeJe3DqHNnZu64SqWw76qSbGa5mWHgGEJWi3SNXRuIjq2wNRF8pR6cQ8e//o42Vt48FFkl8w+mDr6kPEljXB89bIYvJl9ZQyQfnEsHFUPhB55waKEHrdTsuPxCUQPmXt+JjamhqFxCcTAzImjRPgo+ElqXpJ+ju2ZbfJedUFY8NUTN8URFv68oh7XErh6BaU9v7onKuyVZFzZhamwuyo/sgXIYYauKwcCpyPSujIgx9uj0CuZlRSURwb3R6eHNredFoqxXk355C4Yqaiw4mkLxi3iWL19Dco7i3quyL2DXSQXfsBhxlMvIbib4LTsqP3cvegHtvlRh1VmFnZU8PktPrU74LT9CUaXwI1V5rBvXD/UuniTlv+9HajLPY9PxWwZO2y4vc9XppzFp/Sccp+6UB3kVGWexEfY3//h9SnOSWLl4FXeyFRK4Ouc2jnrf4bn4FMWvE0RgYszwiZOEiDMTwieM5/IBepVsmegoBMxgrj3Ll/v6zKs7MO6sxtKDqRQnH0Gv7TdMjBBiQPbpZ3HYaX6D++z9FIvEr36bwlqRDjczWvajFrDAuzvdfNeI/4tYNMScDhbDSJWpXsHxpd4ieHHiRoNjaEAEavvWrWBfbIN/ryDM1xrNHn4fdE/nCts1+K4tE7fEyn110aNLrFi9hWdF9dyMGI+etTOJ4rbiI8bwdRtdIpX+L//GVuGz9Nly8SHn144WQecALj1XpFl23FY0vvuG0RviGsXPrL13KXscg42uGmPWxFBWVUVV+WtW+PVAxz6AtPz3y+574ufUYrSM+nFD1DX3Ds9G16gP5zNkv1XMIu8e9B4Zzpvc+wyz0cRpwmbelFWJPCjn0CIf1PTtOfvo0xkr9IuLn9qCh/hatZaLn9+3s+LEvR8/S6uu9C0JV84QsWYR3gO78tf/+hyvhUcpL8pgsNl3fK1uiaenB65uHrgP7M7nf27PoehL7J/pIpzCGD62K9ihua5C/IyVV+qF8bsx1Nbn8N3X7J3WDw0hipoPZYyeOwg1G1+e52Ti20OP4YtPKE4IomYPQd/Gjyfv+wKKH+xH66u2zD2erHzn76WM2S7aWPiFN2tVqiHMpxtdXOeR/fIu/Yw6MG1PQ+GrZFVQd6x9VpFxZxdan/8Zg2598fBwx8PTk95CYHyjYsqh1Pcr6Fu7QlHtbE1sVkPBqGf9yH7Y+yylWrjsD1p+9s5E28SBhNwytoztyZ8+78AAd0/c3dzEb7mg+d1f6DV+ExkPrzHYWoN2nbRF9DeEhRv2kf5KUTNdWOsvIpom8eNmY0DI+tNErxiOqoWPvDuwgcui8lIVEf/9F9lMHmiG0+SdyjNwLnw0eqZu3G3ZKl2WhLOOhnAM55RvQIYQPzqaMvEjUvOtIu0mbU+Un6t5c52equJ4V7z8WE5RqojMOzNyvRBlF8IxULfm5DOF43kWuwIt9W7EPFbY9OvYVajr23LqIwNgK/KecnBLGGNHBuA9xBWDjl+g0mMUWS0q/8dn1qCjrs/+5JYPI0Tm1rGoGruSrBSulblx9NLUYfnZNC6K9FGzcCO12U/f3D0FDY0+3MjOZdFgUwZMP8C9EytR1xXPkNqiHNa8ZeYgff7UWkTYbu64ubvj6dqXNl9+w6RZO5QfgkdHF6Gpb83xlOY1dR1bx/XH0GEUmc3s/+yyoXSw8uVxbjrBPYxEeTms6HYTnFjoiZ6DP2mKeKQJufixEuInQn4YLyoFLcuB3JI1IMnIukB3YyNWnLxHQtRsWv/lz1j1GYSHu8zuPLHVa087iyHcU1byDbxNOkg3465EJaYTMcVbRPSedLXuy8Fb91g/0Q33Kdt58/Qq9gaqzNgr6/pQUiyCAOEXp+6OYef84XTpNYoM5aXf3jmEefv/5H//7//F71tZcCrt447/4emV6HYy5UAz31cUvw0tDSN238riwrrRmP0N8WNm3IX9ibIyk0WQrSHDFkbJhYSM00uHYdhH3NPLp4zvpc03HQxwEengLvLP1bk37b76Cr+wU/LPZt+Lk2/MHODrI/yjHV//55cErJGJ7FeM7G4qxM8x+edSji1EX7Mbp5TK9NmFNaj+5a+Y9Oin9CMe2Jtp0kZ85uTD9w24+ukZuhsaMH+/oruqToiPPua6zNyjKGPVOXcYaKbOtL2K45wH11i7cDpB/r64O/Wi9ed/ZOjS0yJwS8ZVvzX/91//F//yx46si20IhLKZ2F+bz9vrM0j4eTd3DzxcetPmq9YsFBV94d1DWIrf33RRaTAiCNg42R2Vtu0x6erAiCmLOHPr0Ud2CShgoa8dPfzD5a0584d3xyFoTWM30Y3dMzAy6MfFly3bKkUok/eMQxFhjBNle9gQD4xU/op6z5Ef2HZt0VPmetvTtm1HLO36M2HOaq7dz5Kfu755HAY2g5B1LNzcFIyerQfKeJGqxyexNbNk/aHzLB/hgK33sqZWbuE3fXpZMHatCFBk4sfSmHlRCcLmVqH65Z8wtR8oLxvuwibsjFVpbeTIjSfv2+n7LT9L0DHpzxXhfOvzExhkoS/qlgTKsq7Qz9yYFWeeUPDgBF3a/RlNCwdxbXf5tQcIu/yqowm7LmUqr/rr5x8y5ud5UixhixZz8EIy1T+iWezOye2EbRIiR3ksp6aEXZP78bXuAG7fvYuHaWvMXUPYs3snkZFb2b5zJ3sPnKAwL5vN4/ugaz+B5hNGamtrqRGvKCFoNIT4UbT8CPGjI8RPYi67J/dBs9ckUSSaOLXAHTUbH56/fIavvQG+S08qTgj2z/LEwNb/A/FTV5jCAI1vcJmniKqa8+ruKaZOm8/dlmHqe5Qyw0kT66D1yqhRRg1r/O0wHzSXrOxEBhh3Yvr+hlkR5YQFdsfGdzWPrm1B/et2+M1aya6dO9i6dSs7du7m0IlzvMh/v3K4uXMqauo2onA3RQWR41xw8F0iHEAtSzxt6Om3XMRECpL2zhARghA/OcWsDbSlnW4fwnfuYvu2SCK37WDPnr1cvPNYfs9vnyWxfdVchrn2oXO77+gyaCrZFXXEbQiksxA/T2UZKxc/hkL8xHBs6VA6dw1AGWDLubp+FGqmA0nNFOLHxRyXaU12enr1SPTM3EhqqRdK7zBAS5OxWy4o3xDi4uwyEUX14JxslPWbu/Q37igqNoUwrX51GTvVjkxTOm45xQ9wsdQgaF0sj2LDMdLqzunnCof/5OxStISQiklXDJzOORsmxI8QQ0nvD6SuK8lkzjB7EbHZ4h8cQtjaTUz0sES1x0hetBjg+PDkSiF+DDl0r1mlUl8nIvkargrx09nck1T59DiR09mXcNDUZfm5NM6v8kPdejD3m/10/L5QIX56cz1LIX4cp+8n5cgyOuvZcvp+85q2npqyl4SISkXNZggRO3axTZaP23ewa89BUu8px8oIMqKXypv4j95tXjJq2TymL8a9x/CiWVAZu3K4ED8+pOc8ItjODN9lhxtt+Ph8D/QdAnjUUvzU5TLFranlRyZ+9Lq6cFPZoFT3/JwQMUaExaRyfccUVNppMCVsKzu3bxP2vY1du/dw/PwNCsubSouc0qeMcelB8KzF+Lm7svHgWWZ49SYwdAFefXuw5OQTqp9fppteJ+YcaAgkBCWJOOnqMmXXKXbM98aq71ieKi/9Jn4/hirf4BY8Hc9uBvQKCmvsImjOvVNCcKuac/hhU5qXJOxEV0vWUpbJeSHeTe2Hk/KRuPBF7EZ5F9O+BJk9vBDixxifJVGNg3JPLvLCqO9oMp4/IqiHFsZ9/Nm6W+RfZCTbdsh84CGSnhWQFX+E/ha6WPd2ZeK0uWzcvJRu6ur4rzwphFQOI5q1/CQL8WOo3VPYuaJAPYpZSqdvOzFi3mp27thB5NZIdu7axZGYi7xUNL03Uv30NN1NTFgcpRQ7GZfoLcTPLKXYqcyKx0kIpzmH7/Pm4VkGWulj5eDM+Glz2LBuDX2M2jN00UlKRNkcoN0Ou6FjCXSxwXzAOOR1dlU2oxw00Lb3IVL4m23btrJN2OnuvYfJeFHA65t7sTIyZMtlRagrK11VJW+4dGw7k0d609VIBGLqXdh49qH8fBPNxc875nv3oM+odY3i5+rOUIwMPxQ/dTJB49sbXWMb/EZPZNnaCMYPskC/VyAPPzKfoiz/Baf2rGeMnwem2h1FMNOfs4/yiN8+CUNbhfi5IcSPod1gbivFT/mjaCF+rNlwOFYhfrwU3bVyZOLHobn4MWF+1B0hYJcIX9uJ4AUb2bVjuygbsjzbw5EzV8grfr/16kPxI57zsewXqtk43oX+fvPYv34KXeyGc6+4XsSM+zFt3wr3CUvl9Yqsvt0h8uLA8bM8f/1h0PZr5R824PmncG3zGL74WoNd8e+33cQsHkxbI2fScnKZOkAHY7f5NPZ85D8kcvN2nr+r5MqGUbTp1JULWUqX8foOAR5u7L+WzrHFHkL8jJdPdS++vRsDLV0OpBZze/s4Wrez5LS8ZhbUvWWCgyYmg5dQXp7F8O56wgk1tfx8n/iRGdCOKf34Rt2eWGULgZzqPOZ7GvO5Rj9uy6ZgC+o/Kgxr2T2tP60M3bj3TvmB4nu4GLVjQOhBKl4n0teoI6H7Ghy2QvxYDV/F2+dx2Ki0YsTGOOU5Ef0lnWPL9qPkthh79Tp+F7oqKiw6qnQKNVmMsNHA2nu5kFr1rPLqiolzaKMYPDBzIN907kFCfh1nlgylrWYveReYglJO7t7GxcRHXD++kVkrFGMSZFyOGMuXn+tw6nkJVzbKxI8vWbLKpCoNt676jNt0gZTohXRoa8j+5IZmjBIWeJih3UeI0bI3TBxohvPUXcpzf0P8VD/H31qTIYuONEbKHxM/U3Ypp4ZWyCqXDtgEhjcK7dxrkWiKqDFMRJ5Pzq/BUES7MZnNxI+41qlHf1v85CVuF5Hzt8wQEZmCSvE8BrSy8udFi07yovvRmKu1Y8qOBgFWQcSMQCatOMCZbSFodvEk5T3xo8PSs+k8jV2FSns9Iq82TEWvZHWgDWrdRpNTXCR+z5h+U/fxKvUEJp3URAXfdP3NoX5MW72TFcH9RX5486ShENW8Jmp7BHFJTdPbb22fgo6pA5eevW/oVzYG017dkuiGLr+6fKY76WLoMZ/80ixGdReV9tIfIn5ymDSoC/2Vs71uC/Gja+0sxI8inRTix5ClJ9J4eXUzGiqdWXOuKdpMOR/FrmOXKfmgHNYQtXgU+h1UMHEYKiqZcqJXBaHSqh16Fq5czxV3Vv4YL+vO9Bq7Ud4tIeP5hTWotdUm4moq++cNw6LPGDKU1351bSdmBkbsSyzmxaX1aIiIfs5+xVi75ry7F42FWlsmKLtiZJxfHUA7YUtXsivE/yO+V/w8P78BY0NzDspne2UTZGOE9+L3xY9hryAyC4tY4WWFfr/xvGwwqbLn7IvcQfLLt0TNdqWVpj1XlSKy+vkZLNp8y7DlJ0XpziFQBB7+YQp/Jmv5MdS2F3auyMu8e0cwV2nPpJ2ysSQKnsbHsG3PSV5XvG+/DeJnUQvxM1PZnS4XP+ZaLDySypkwb77q3J3LTxUGV5tzDTu1z3GbH03Rq9s46uuz+NQD3qWfxlqUCd8Vsi66GlYFdEPLTgQODXlckc2B7ZEkPisS9f/74qfoeTwLp88m7pmizJY9u0IvzS9xDN3X6BMUfCh+eo9c22gH3yd+3t7cjkab1kzbeUv5TgULPI3oJILkhy1s+1VKDDNnLhOiSJFmuYl7MfyuNVP3xnN95zSMmoufHkL8KBuvZOLHxticdTFJXNg4Fk39Xpx5rMib55e2oNHqW4I3NXV7zd5/l/ykKIzVOjH3QFOPw6Orx9lx8Bz5zVrUZXxM/Fx4pDDGTCG+u1mZYqAtgv15u+V2V/XiGn302+O1qGl24JsHV9i28yCZBQ2W+evnkxA/dQWPmOBsTkdtS8ZMX8iGTRuYE+KHnoY248Jj5Or+fvRytNu2pr//VNavX8WQHnq0N3Ii/mU1dULseFqrY9J7OKvXrWXEQEs6GA0gPruYK5tG8sVX6izcd5kH5zaj2bEjEfGl1OUlM0xU/rrd3Fkevo6pvn1p29GQDReeiRvKwNm0E57NWnN2TXFCzXQo6R84XVHgXt7Gz14PNcMeTJqzTEQ4Kwka1I3WKnosO6xwCs/iduE51J8rH5nH/Pb+KXrpdcDKKVDcf7i4fytUdHtwIk1Ekjk3sen8NRN3NjTVl7N4mDm6A+dTV1/FvtketFHRFhHvcsKXzcJKow3WXvPJaeG0qMlj1ai+qInKe86yVcwZ58EX/+ffsAlYKTf4W1sn0Pq7DviHLmHFwunYa3/FH1W7czVXODQhspxMO2JoP4SwdeuZ5ifEWhtdNpx/RNrZtWi3a8eg4LlEbFmPbz8zjHoH87yijrsHpvHtlx0JWR9NfrasOVwN7+VnqRdR+th+RmhaDGDxqrXMHOWCSgcdFh2RCbzXBNpr0VtZOco4scyHTjr9Sfyg26Ca9aN6YDFkEUXKx310agEqbbsIxy7Ej7ALO41vGBfZIErg5t65aKmo4jFmNuErF9DLpDNmTiE8Fw7jYfQiURGaEf1UEXeln5pPe3Gt4w8VIu3lqcW0URXnE9/v9irLiqOvVltMHQNYu2E9M8d7o/ndH/irphMJLccQCMe7YYIzqtpWTF+ymkVTfVDroMlSYSdXI8fQVs+RpFdK8ZMVi3W7Dsw8eo/6ymymiYizs2kv5oeFi/wbTCcVdWYLxypzyNP6q9N11BZq60rZOLY/aro2zFy2hvkhXqiqaLEsOoWXqdHY6bTHUm5naxnjLmxUrQu74hpmfNSxfeogLAZMJKvFbVfmJuArbFxPOPClq8OZ6t8flY5GrD2TLs6KYMFEHc/5BxrFz+GZjqhae30kOi5iqa8tbbTs2XPpHufCR6Bm0odrWYoMrHsWg5mGGrP23RU2+4o5Q23ooNOVmUvXsHzWaGFrbRk6ZxfKCVrv8fLKFr75l8/o7DhT3m3wPDacP3/2GbqeSyiUf76ey9tC0ezUGa8J81izfC52BqpYe84it7KaXZMHotctgMfKMp4btxVdNXU2xcnyu4INwQ58q2HP6QctFiWqkw2KdaWThikT561g+ZxxGKh2ZMiMnfLKNXqhF9qW7iS1FIKCgoQDmHT8jgHBK0lJv4OvhS6ec/c2ip9jc1zpbD1U3iry4upWzDq3x95zLOHr1hDg2IX22j2JSXtDYtRcOrVRYfikJaxfvQQ/F3v+/H/+lb5TdoprFTPdUR/VLoM4cSedawfnCT9oRXTDoOCad2yc6ISKqhHj565g1aIp8t+RtXS9aphVqqT6yQnMNTWZs1chAqsfx2Kr25HJ2xVdyZUvbuCg004EAincEz5bVdzT0AnzWbdmGSPce/KX3/8feo6N5F3WNRw6d2baPsV1ToX58W1bfXbdeEHWrf2islbB1nWUsNM1jHDuSjstG6JT8si/tRtDDXXWX1A0m1S/TSWwpw46Nq6sWL+ZpVP90NU2YZWw9/fJZ/ZgC7oMXSHMoICZHl2w9QlrFD+Xt05EXQR755Xjkxooe3aZASKAMu3nR/j6tcwa54Nuq//gc11nErMavq2gMOMiTsaqmA/wZe2mzcwSfk3bsKcIGN5wY8sYUXb7ckeYztW1/nTuMrCxtbP84RFMNLRYfOS+qAsfMtrRAgPL3gQEBTHARoff/f5LQrZeF/7sOj301QmJEP+LZ1gp/HkHDTMmLQgjbN4EjDq1w3nielqujfcqZS+m7XTYcO0pD6Ln0UFTBIcNBbPsKSNsW/HZ71WbxvPVl3NwSSAdO2riN2WhfOahrJxYDJokgpmPVIC/Uj4J8SNDNu1867JQhg12x2XQIAYPD2Tt/lj5IDYF1dyKjiBomAfOzi4MGzmVU3eeyoWRjNz7l5g11g8XZ2e8giZzOkERzRZlxhPqNwjPMcu5k3iDjWvDSVAOJnv76CrzJwbi6jKIob5j2HP2rsJ5175l/+bVHLrc1HSafH4/4VsO02IsWSPF2amsXzCJIR6u8vsfFhQin5bb8PGsOycInT6PxMzGBs33eHb7FFNHDmeQ+K73yGmcvKUYAFpf+IJt4cs4m9zQKlbN1SMRrN93SXGvFa84sG4OQ9wG4ezixtjZa0n9vimb756yZeFEXJ3dmTR/Dm5djXHwWaLo6irPYdeKaQxycsJnzEz27dnJhsg9ZCgddnbyOWYE+8rT121oABsOX1HMZKov4+L+cPwGuzHI1Y1AUanEPVQMei/PTWXB6ME4+88iJeMxByPXcfSKbHaSLF8SWDZtFG7yvB7J1ugbonqRUUz0znXsPi0qPyWyqelr1u9tHEzbnIcnl2Nm3o/LLxTfznscx6qwCB7LpmKU5rBz3TJO3202CF+2NMChDQQM9RD368G42WtIfqFQVa8fxrEmbAuPlFO089MV13r0VmEvxelXCVsjzue87yBloiHl/G6Chrji7DqYKYvWEx19kPBVETzM+/Cma4qes2N5KINdXRjk4c2afRflld3LxJPCge8jV7kwVHXRUyJXriL2vsLRl2ansHrWWNwHueAxLJANhy5TJi8AVZzfG07kidvy8lD77hmRS6fgIa7v6unLuoMNnxPi8NpRQoKGyfPR02c0u84m0Fi/lT4moJcZY9bFKt94nzfp11k0KUheXob4jZFPaVZU0gUc2bSWQ3FCpMmP4cHFfayJPIIy6d7jyfXD+Lk6MmHZfhKunWRdxF6UWSC04WO2iDJ6IVnhiMtfPWC9cOzu4llcRNrOWr2HFx+ZQi9D1v24eekctp9WtPTV5aWxduFcouIeNN6XbGbeBWGv/kPc5WNKJs5fz72XilaDu2f2sWG7EOrKQlvyPJH14eHcVs7QKslKZPm8uZy41TQ9uIHa4mz2rp7FUHdXXD2GsWBD0xT6h5cPs37rQXIbm62bIcrv7mUTcXT14dCl25zcvonDl1MbRWTapSjCIw/zRp6OdSSd28tYv6G4uAg/FzCRg5eVU/9lfmDNLNydnfAcHsSa7Uc4tGM9EYcvy/Po3rltDHFyZM7WEzxIvcqG8G3CzptuqEb4md0rZ8r9iMsg4R8WbOJh7oe+qrYgnYh167iUomi2qM3PYNuG1ZxLUhzXFGaxa30Y51Nfy0XV0Q1z8XAeKLfXVVsPcHjPFrZFXaS0IJNdIm3Ppyj8dH1Rhsi7eew8q2jJeHA5ivEBiucc4j+OfReSkVW7pS+S5D78tjJAkfHy3iXmjPeT+05PWbkQ9v7hqiTlXDy8lYgjskVWK7h4MIJtx27IrykjM/Esa8N3kFHcIDsbqBVley8jvZRle8E6Th4/IETZdjJfK+ymiXrSbxxnsihfg2R1it849py/K68Dsm6fZM3mPeSIr7yIjyY8Yj8Nq0zUvH3IZpGmcfdyqa2t49XjBLYIwTEpVKTHluV0MzMkZPMVcdsv2bFxLWfuKMZHyRbIjFw2DU952fBg2rJIHisM5T1KXqWweeV6br94x5tHl8W9i+dsLJh13D4RyeI1e3jZrLegvuItxyIW4+0pntvFleDQFdxWLr/yqfDJiJ8GaitLKZBtQfF9ArOmgnfvihqdw/vUUlRY+MFgt3rxnaLC4kZDf586iosKUe6M8JOpLi+WLx/+4y5XQ3Fh0ffc59+mSvxuYfHfGlvURFmJ7HMVLBvaDWuPefJp4g2UlxR9f9rL0vfdO8o/MrCrrqqMdyKNG8ReI7VV8rSv+uCEgpLiv/V7P4CyTCa69mDs2jN/V7rVVZVT9APT64ciu6Zse4ofinxLjvK//+HLigs/mgctKS8ppPRjS+HX11D4Tth8izxJPbqE7r2GcSPrI4qlkXr5Evs/tbzIlvsvltvhD0P2LMVlHxc9P4bayjLx+3/rOX8clWXFlJS3rED/O+rkaVpR9QMTta6SQtlWCR8xAVn5Lan4+O9XlZVQXPq3n1l2/0U/c7pUlP6YNBHUyXxH0ff6jvcRflz4/rIPRzr/LNRVy/zFDyzb9dWK8vUjykj8kbWMnjCfBwWKh35yZi36WvqskbewfpyK0iKKSj+mrH86NRUlol754T7t18QnJ34k/lGUsypwAP0Dw+SDwT9l0mO34OU3pXGsjMTfT31FNsvG+bBw99WmVhIJCYl/KK+Sohlka0iX7gMY7OmGhaE+ruPCyPpYP6/E30QSPxLfQy1Pk+OJT8lQdl18wtSX8yAxgRf5P38k/1uhtuQNdxOSKWgxxkNCQuIfy+uMRHZuWMXCRUvZefQCb2RLYkv83UjiR0JCQkJCQuI3hSR+JCQkJCQkJH5TfGLiR9HkXl1RRklpxW907IFsP7MSyit/vs6o2krZQNwSan6JbuP6akpKmm1qW1/Du4I8Cj4y8Le+ro6a6mr5FhmyV01N7T80j+tqq+T3Wl37w3+1rrpCbosSEhISEp8On4b4qcjl8J5d3ExXrKIXGxHK0JC1yLd6+RnJvneRyH2nPzIN8tfEG1aM8WXettgPZ079YOpIiTvO3hM35EePYtYy2H8Sqa9/bqlRx9ltS1i67Zx8dltBxk1mjx5Kj2422Nr1JmTZLnIa1iooyWbz/LG4uroxePBg3FwGEjRrgzj/jxvIl59yhKFeI7mU9sOnbNbkP2TZrFnEJCv3gJOQkJCQ+NXzaYifzFOYahsReU2xHsuuKX3o1GN80xLfPxOH57uj13fyz37dn5c3BFpqM2j6rh85XV5GCfOG2dArWLGFQH7aVXZHRZPTYquFn8q7eydw7jWAA4lCGJRnEuygg7q1K5FRR9izbiaGHdvju/So/DnK0mKw6vRXDOxc8PP1YbCHK6PmbPqHip/Xcavp0MGYA/KdyH8g9ZVELQzEOWgJrz75keESEhISvw1+/eKnupjDS4bzlz/+BXufmSQ/e8WRBR5odfNmz451TBgVyPgZy7n1pHFvBQqe3WH1vCkEBgQRungT93ObuliKslLZsnw2o0YEERA0hvX7Y+ULvL17dIUh1u35UxsjFu48R9aTB5w6GsXubWsIHjWOqKuyhctquROzk0ljRhI0ajxbjigX8mtJ1VvOHzvKhYsx4j4m4R84hs1HrtKwqPL9KzEcOhLFitmTmDBvHc+KZV95RMSymQQFBjBx5nKuP2pqSah4m87W5TMIGjGOdbs242ZmyLD5B6mnhrjD+zh7+3Fj91DmnbPsPRZLwzpvuQ+vEiZ+J0CkxdzVe3hZVsvzm3ux7vwlrXQd2HrqDi/T4jl47DSvlMmU9+QWq+ZMFukXKNJvI/eyFattvXuWxPHoE5w/fZjZE0cRFDxFvlDjx0VYBZsmOtN3xCr5VhEVT07Sv1tvtjWuFixE7ER72lkHyMXmo9PLMdR34FL2f9OFVFfC9fPRxJyNZfvKOeIeR7Bm3wVyc56we80cAvyDCNsZQ8Mq69WFWRzaspyxo0eINBjBwvUHeFGoOPnoxjkOinxYNX8qUxZtJvbAcnR1rTks21pZkHrhIOu2HiSntJ7aohfsCV/AqKAgxk6ey6mb6Y3PXZEZS38bG9ad+/61NiQkJCQkfj38+sVPZQGbQvrzh3//A3q9fLn64AUxK7z4/b9/gb2LN5Mnj6ebbjv0+08kW1T4FS9vMdzelK79hzA1dAou9uZYO08grbCe+tInBPc1Qq+rI5Onz2D0sH60+U6N5TGPeJN6hn76X/MfX3QkOOwQKed2YtTqv9Dr4YR/wGj2XU7lyp6FmOkbM3TURCaP9cNU34hJ68807lvVSGkqQ8xVaaOqz2AhfIJ9nenUXoPZexR742wb15s/f9UOx8E+jJ+1irv3Ehjv1AVdi96MmzQJdwczNLs4cz69SKiiHKZ72qBlas/YiSEMHdiVP/zbH/BeLttUNY9RXQ0YsrBp24CTCweja+fD00ooeXIOxy5aWPQezMRxIzHXUKHf6FWcP7wO0/Z/5q/thdDbE8e1bVPRsxwgX1q9PPMSrtY6mNm5EjJpPH0tdDDqM4IH+fVkX9yEXtsvMOnpzLiQEAY7mNJGw5ajjXtwNVGRfZ3+xtrMlW9JITRLZTE5uW9oWqethLmuhug5z5IvPhgb7o+KVg/mLVnMFPGcyyOOkPuxtStqRXq4m/JVewO8giYQ7O2EartOdOszAL8xExk1rC+tWmmy4sQDqC8hfHR/NAy6EjwplJBRQ+ncpg0+iw/JxeKB6YP4/Ks29PMYTsjsNUTvXYaBQXfOPMwjLXYDXUR5GLP6OGU1ZURMccXUZgBThN34OlrRQc+BEykN2xiUsdjLlj7Baz66rYKEhISExK+LT6Lbq+JBFPoaBmy5qNjA8NCsgfxXKwtiHivWvH9wYj7tvjHmTFYxMYs9aKvvSFx6vnzn9ty7R+nS4TvGbb9DTcEDls5awBXlcvQUpeGq9zm9phyQH+6b4YRO70nylog31yJp+9e/MHOvctPLN3cZaNwOp8nbKayqEdeu5MBs8Vs6vbie3aK/Q4ifgeqfY+y5gHz5+KEqtgTb0cHaj5yKOraOsuYLPRceFijaa2LDA2nVyYJjKQoRUZ2XgptRWxxnHiDl5CrUOuoQeUXRFVP44ChGX/8Vz0XR4ugtQZa6eM7f3yh+Tsx3R7O7N1nid6OmOdLRzJWE14pBTPeOr8bDP5Snr3KZO8SKniM3yt+/u20C6ib9SMqv4tCMgagYOnIzR9ECU5R+CqsOrRmz9QYZFzfS5ouvmLlbsU9P/fMLdOnclrGbrsiPm5N+ZgWaal051Xwz10YqOB42grZtdVh3VtZaUs/6QCt+95f2QiyOJyTYG72ObekdtEKeXu9Rl8O4nup07D6S5zLVWZeLn8W3tO8xhhy5Cn1FgFUnnGbso6qmgMil84m68lh2QlDMrIHa6DhOEf/B3kkOfKHZl4QcRfq8vLIefT0rQmdOoYepIaOWHlDsCVb6DA+jb+g+ap1iU8Dyp4QvWsy55Cz592RcXOWDWtdhPMj7eDuYhISEhMSvh09C/FSlHcJA05CIy4p9XmQiRb3HWBraG17d3Y2RiglR956w2MOIv4hK1XWwF56egxnqLirzr/+M45Q98s/mZySwJWwewSODGObuRLu//I5+06Lk52Q7lev2mSTf9PDV5c1oaeiy945CKOUlHUTvq9+jY+PI0MGDGTzUi4Hd9PmvtoYcvt1isGvxXVwM9ZgZ1bBzNmTELketrRWx2YVsHd0NE4+5ij2zqGGFlzUmg6a/t43Evqn90XUaR/iUIejbDCO9cXHiPCb2NmfogsPi/7eMtNZnyIL3W3507APJLilkcl9D+o7d/F63VF2dTEzkMd3dAodRm+Xv3d0egqaFMynPs5nsaECv4M3NZlnVsMBVj27Bm0iMXoeegSUnHii7pkru4WKpQ1DYacVxM25sGklbIxdSX7doF6vKY8dcbzq01yA0Ila5gGI9yRcOszf6MgXy5efruRM1l7Zfd2TdpaYdu+XUZhPc15gBIduVb7xj6kADeofsVB6XM2OgPn1DtsqvXfH2CVFbwpgQPBLfYZ7otf4Dei4zkG3ZuCfEAcOBk2m4xTc3I9H69k/827/8L/6jvS2XZDu/y6grZ/8iPzq2aYORVU8CQ+YRfeUeFc0S9v6RWXTStOdCw2aQEhISEhK/Wj6tlp9Lz+XH+2YMRKvXRGWriojYb+/AqKMpUalpzHTUpXNXd9Zt3camjRvZtHkLkTv3cuP+S4oy4vCwNcC0Wz9GjpvC6rVr6W/wHX2n7JdfR97yI8SPbOhLrhA/utoG7EtUDIR5eWsnWl9/gcek5URGbGHjhg1EbI1k16EYXrxpsQdRcSIuxiYsilZswifj6eVVqLex4NyLd3Lx02XoIt7JFUYlizwtsfCY8942EodmOqMzYDQrJ3pg2M2HJ42NS0WEOlrjteCQ+P8tI6z0GLrwYOPMr5MLPBTipyiPcQ76OE3c9t6sMJn4qat7wzT3LkL8bJK/pxA/LqQ8e86Efgb0m9ggLGTUs9TTEJuRG7lzbC1GJl2F+FEqsaJknC10GLHyjOK4GbKdiVubuPPgjTKTBPXFz1k2sh8dNbsQdvhWk8Cqq6K48P2p73W517Ht+BUTdjRtYCqnJovR/U1wmaq007o8JjsZ0HfSLsWxyL3pTvo4hu6hvPAF04d0R8/UFt+R41iyeiOBvXQwcpkmT2uZ+DF1m06u8nFeX9+C2retGDxmCk6WWiLtNlGsvMnaindcP7mLySOHY2uiTasO+iw9dKfxGR4cn4eaenfOPP7I1twSEhISEr8qPhHxcwDdzvqNs732TXdC02ECec3Ej6GKEYfT3rB7gh3tLb3JbGhwqC/g2K6txD8r4saGQP7wrTFnHinnc5Xco1/n/8I+RNEqtCd0ANp9pshbDN7ECfGjJcRPguKzFc/jsFX9Ct9VF+THMt7ej2Pb7iONuzM3UpqCs3YbBs7Y21g5HpnjgoqZF8/LaogY2RXzIQt5p/xa9HwP2uj05oay+4XqHEZ360i3sVu4cWAhndSMOZyi3Na6IJ5eqm3wXHBUHBQTbKMhb+VQUM3yYSaoWPvzsqaWTUHd0LIfxQulcMpPiMJj6GgS0h8ze4glDsER8veThPjRMBtASl45W4N7CvHoxxNl4059QSJ9NVszbOU50s6uRd/Qiuj7ypN/Q/ykHJxBJ00H4rKUoqamkI0TnFDVt2fPlQzFew1UCZHi2ZfgVccb0yv9TBidWqmz6Yqita8RpfhxnqoUO0rx06ex5UchflzmHOLJpa20+7oNy6Ibdt8vZnIfVTT6TmoSP66hjeInN24tGprWnE4vIj1mKR1aqbHq7BNxf1msmTOTU6mKgdDVBQ8ZYvw1Fn5rlDvNw62tY+hg4kzCy8YmOgkJCQmJXymfhPipzo7FUuUb7HznkZb9mt2hfWnfdRRvlVoh+2YEnb9UY/eDYvLvH8O6cxu6DhrFxogtTBpmTyshjPYmvOL5hTWofN2KIRMXs3VzOOOH9ePz3/0vTIatlF8nJmw4X3yjy8qjN0mOXo1aR3V2xivHB1HOnjmDadNeizHzVrIlfBE9dNtj5jqNFy2niJfex0Pva/7QxoDJi1ezct44dDqqMn6TQjit8TJE13k2yo15Kc64iJOJKmZ9/Vi7aROTvXvRtpMZO67nUF/6jFF9xOe7ubNy3Tom+/Xj/332/+E2/6D8u/unD+RrFQNCl4azYv5ETNv+nm+tfMkUgudV/C66aHZkgH8omzeuwtVaUzEwvKiIcCGMvtOwZ/+Vh1zeNIb2uj249Qby7h7AWlMF+yET2LhpHYEDzOlg0JdLmWVknlpMRzVDjqQqq/zCu/TW74D3Etng6/cpuHcUK01d1inFy4uL6/jmXz7jP1rp4OQyCMcB/ejVqxf+0zdTVVvF0cXDadVOg5GzVrA+bC7d9Dpi77+U3PIWaVvzAj87TXqPj1Qc171lrIMatsENArCEEAdVHCbv5vWji9iqt6ab5wS2RGxi1thhqH3xb3xj4cvrynp2BNug1W8iOUq9knMxjHbtDIhKlHVAlrBsuCVtjFy58TCN2YO7oGraj+Ubt7F+6WQM1TWZGhmnFGv1RI7rQxf3UF5J2kdCQkLiV88nIX6oK+Lw6sn07OXK7gspJF/aw/It0Y3TzIte3CFsfhh3chQbVz6Mi2KMjwdOjo4MGuJP5Il4xYys2kKObpiNi6h4XTyGs3j9bg7tXs/qiGh5JVaQcY0JQ/vjOW4lt+Mvs3rlKu5mNdVm9eWvOBA+Cw8XJxydnAiavIQ7Tz/SzVGSjIeRNgP8xjB+lA/OLp4s2HycAqVYuxq1ltV7ztO8Xn9x9wxTRwxjoNNAPH2C2Rub3DhWJ+/JDeaN9cXJyYUJc1ewetkKoi4qutQqXt1nxZRABvRzJCBkIXu2byR8+1HeyG+7juRzuxnh5Y6joxN+ExYQ/1QxJuXJtSiGOfZm9KLdJF4/wYrwSDKVw1UeXDpAsLdIv4EDGT5iCqfuPJO/n//gIsvD1nK/YUGbihy2hy/nUNwjxXFzql8x2cWSIXMUIi3zxlEmjx3N6FEj8Pf3w8/PDx8fb6Yu20W57EGr8zi0fq5I24E4DnRh/NwNpCse4n3q3nFk6yq2n1KOp6ov48S2MCJONIyvqiJm2wq2nkwQ/9cRf2wjXoMGCMHlwZSFGzh+aDtLV++goLSGxBMRrNoR07ioZbHI/6VL15KcpRC8RU+uMTd0JmdTc3j3PIFFIf4if5xwcRvCQpGfbxvWLih+gFcPMyZtvtTYciUhISEh8evl0xA/cuopKiigpLxx8Mvfpq6K/Lw8PvbxsqJ3vCv++A7ftVVlFBQUvTdIuCWVJYXkv2toEfoIJXcZoK5GyO7r8i0Tikt/aHNADe/yC6j86I/XUvju++5LpM27d9/zPXG2uoz8gsIPvltVVsy7wpKPV9i1lSId3smnof9YUo4sxtZhCPHKmWM/hMrSQgpajP/5qVSXF1PwTtnV+ZOQ2WA+RWXvD+K+G7WAbr2HC/H9/vsSEhISEr9OPiHx8wlRIlvnx4TQvdeVb/xGqX7F0rHDmLv98t8Uk58ydWXPmT/aiyX7FFuFSEhISEj8+pHEzy9BbRG3L1/kflbzyeu/TQqzH3E76RHyGez/hNQU53A7/i7vpLE+EhISEp8MkviRkJCQkJCQ+E0hiR8JCQkJCQmJ3xSS+JGQkJCQkJD4TSGJHwkJCQkJCYnfFJL4kZCQkJCQkPhNIYkfCQkJCQkJid8UH4ifffv2KU9JSEhISEhISPzzMXfu3Cbxo6WlRWRkJFVVVZSXl0sv6SW9pJf0kl7SS3r907wqKiqorKxk2rRpTeKnY8eO8tYfFxcXnJycpJf0kl7SS3pJL+klvf5pXgMHDpS/2rZti729PZ9JSEhISEhISPx2+Oyz/x8ZE9zAgZeK3w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data:image/png;base64,iVBORw0KGgoAAAANSUhEUgAAAj8AAAFcCAYAAAAnJN9eAAAAAXNSR0IArs4c6QAAAARnQU1BAACxjwv8YQUAAAAJcEhZcwAADsMAAA7DAcdvqGQAAP+lSURBVHhe7J0FeBZX+rdZ3223Wy9QXAIJcSe4QyC4E9zd3SW4S4Dg7i5JSJBACAlJSCAEi7u7+/2dmfeNIO22+9/u15a5uZ6LvCNnjs08vyMzp1JeXh7Pnz/H+4k33t5ewqT/FVNMMcUUU0wxxX5nJrROQEAAlWJjYzEyMuLLL7+kZq2a1KxZQzHFFFNMMcUUU+x3Z5999hm9evUS4icuFm1tbQZ3m82BNffYs8JJ2C3FFFNMMcUUU0yx34etdMbO5jYdmgzAyspK6vmJQV9fn7mjd3P/eBpOh+KExSqmmGKKKaaYYor9Lsz5cDx3jyZhbTWL7t27l4ufmSO2yQfcsAsTFqqYYooppphiiin2u7Cb+8JxPBDFAMtpivhRTDHFFFNMMcV+//bzxM/eUK7uCubyzmCuCJP+v7bn7QA/Vru+O0SVL7YhH9z/QSvNzx3ldmVXCNfF9g8e/3uwvSFy3fk59eaarTpfPrBPMcUUU0wxxX6u/XTxI5zWtT1hPLgRT8DTNMKep+F/L57bh8N+t876+p4Qrgoxc+3H0qd25o4no3nhmYLP9ShuiuP/bZ6I824cCOeRYwL+D5OFJfH8QRKe16Nx2Cfl9QfO+Y3bdZHmm0ci8bwVz/0T4XL+vneMEJFSnpfm3zVR/+5fiRP5EiPny3+rrl175zqKKaaYYop9PPbTxI9wEFd3h/LYNY28Yt4iyjNedljXhbOWHIpkbzkU8Xfpb8nZle6XTD6+ggOU9wsr2ycdWxpOxWPk8yps/4FrlO2Xtv9AmGXnSeKuQrhSPJzPx/LiUSIuR8PkfaXnlJp0ravieDenJJJSi+T8SA9KwclOhFMhPlLevHvutV0i/AvxZOTLp1WgmISXydw+KMWhPH5SGium6630lB6j3l76u+L+8vS9nY4fCueD9kPHyuGr/v7B/BfbL+8IwuVWCgWiDkU9FvVGypsKx0nn3b0cx8uHidw5LOqcJE4ORRIeW0RhSjaux6TeNSkNb4f9g/ESVhqfivuuibrsci2eF64JZfksH6veX5pXZWH9SPiKKaaYYor99uwniZ9rwgk5nIwlKVv45rx8XjjF4HIhhqf3k3h8OVLef1U4Bocj4TgJuyE5HGHSBWRHIvZLwxb2h1T7r9uqhj1uHY3g1iGVsJCciv1BKTIqZ+R45O19UliSM7x5QIRxLAL7farfpY5XOk7qgZH3Hw3npnRdyamJ4yRxJokR6XpOh1XpkcOUzhXxlM67LtLpJPY77FeFdXl7CD5PskSCS3jtGMVV6RjpnNLMkxz3wQhe+mcLuSJRIv5BmiR+9on0yWGr0mQvwnzrXCktIj/uXEkkV5yTHZPJkxuxPHZOJC5BElElBNyOlgWSdJ40NCaJrFsiXVL8KqbHuWJaRbiq/FYNvzkcFnkhp1eKj0ifyDfHg6o8lY+Vyum9cN4XeWXHyuUSjvMxcawk8ErDkc4Tf1csY7kOqNMs7bsp8sFBlK2bS6qcX3E+8ao8LM0X8f8V21Cev8oTe4t4fj1CFkvXDkcSlSRyNj2HR2dFGIdFGYkyrZgGue5JaRVpUNU99XWl+rFfle5bUg+lOE4u711hvA6SVGcBvhcj5PxViW5pn/hbnFuW1xXDL6vb6jgrpphiiin2m7SfIH5UjvrezRThkiDldTI3hRCQWuCyUxb7bggR4Pckg/S0QnIz84n2S+beEeHMROB+3hlEPEvlhWcaKSkFZKfkEeaTQvCbbLIzi8iIz8HPIUo4szCe+2WRGp1NREA2GemFZCXn8sYlFnvJKYnW+kOnJOLj8snLLiI1QgiGKxGyw/R6mEbUyzT83VKIjy8gN6NAjkNp74H9sWjevMgiS1wvJzWPoIfx3BQO7d71RKICM3j5MInwkDxyswpJDs3A7WQYzpcTSElXyZrc9Hxi/FO4e0jl6KU8kRzpzePRxAqxkhaRgZ+4drY4PCNYJX6kvHE6H0dsTB7xr1K4I/UwlDp6dZ6Wip9UKU+Foz+/OQjXOypxEP8kHuczMYS8ziLIM5mg19nkinRH+yVx+3wsoUE5cv7lphcQK+LmIvL7+gEhxp5lEOqbwssn6XJ5ZCXmEuydQpg4PidLxDUmG59rIr9F/G6djSE0OIesDKncRDivUnlwXIgj4eBL41maVseTMQSKMstUH5sQkMZDkU9X94TzzCudcL9U/D1SSU4uICctn3CvBJz2i3IT+e9yLYGYmHyyRT6mpxbKIjHa623xc1WUo+utZKFxpL2IchJheCcKoaXq+SnJLyI9KZ+czEKSQtJxF0JIFrH7w/HxSCdNhCuVe9SzZO6KcpfqxUOnZBJEfckR5Zot6lKgaxw3xTVdnVLIypWuUyLqYz6hHvHcvxJP2OtMAh6nEBKYI/K6kAifRCGewvF9LPJSHX6kbxJ3pHrwTh4ppphiiin227GfJn6Ek3G9kyY7pZgnCVxX90jIrfVdQnx4ZMoOLU84vdTkQvm4uKfiOCFYnvvnyL8pFIIlTgiMAvXP7AJS4vNV5yVk4Cha857uGfK+4hzhZF4KMSU5woJ8PM+E4XA2nnSpU6BACBQRTqG0KzlTdvrubpnyeZQUkx6fR1a2FGoxb5yjubIzFP9XksQoJvZlOlFRIgLFRfjfiBQCJxHh46QThXPMIy1FNXQlxd3lUjxJaarfOWJf9HPhVGXx83YGSr0mDnuF0LkQj3TZUvFzZUcwd+2TkZJbnJaNq4in1HtTel5F8ZMWkMItSeCJc1wcU+RzEv0SuHVSiKtklQDLF8IhPiybALcEHjgIERiVKwRHGpERqnGzSPdYIVrCeB0oZZK4Zl6hyO98hGaQyc/IJyVRlfnZEWk42QVz51oiCdEinOfpRIarzov2FsJQEhUV0in1HN2+HE9sZC5R/kLoBEuxFnF8LsSBKONnz8rLOE0qYylKJYX4SeJ0f4QsXqSyiQvMJDFRVT8+JH4eOCaRJinIkhKykoRI9kzA+XgkYTHSOSqhIokcCenaUs+Ym0sa0pa08ExCA3Jk4RgtD8WG4uOZQVJkNsFP00iWhGxhAU8uR3DfMZnMHOnIEjIT8ghxT+CeEKqJ6VK9EWJXCK/4sCxeusTz+GG6LPpTwzIJC8wV4ZfIQ3Y3pF6kd+qCYooppphivw376eLnbgXxU+ocJYdtF0FIpCQoCnlyPpybx2JIEb6xMDGTu3uDuCMEgOScUl4kidaycJT+kuMsIeCOECZ2kcQI516Ul8etg6E4X0xEcsFJ/klc3RSIp6dK1LxxjOTh/XT57xivONGqD+PlG8nDFvFMONgbp+MRjXtyotNxFA710f0McQWIeiTifzCKOOHUSrLzeOYYy1OPDFXPim8C10TcI+KEa8vN49EJIWTOJ8gCJis8DYftwXh5ScNexby2j+Ky+P0hZyf1kkii5fZl1bml4kceGtkfzsNrcbhdiOTmO+f9kPi5L82JEduS/CVhEaIaBhLC4aVDJJdEHKSykIefjkXIwzyut8Xx4rppQclcF+e73k6T0xfrnSDOF2IoWOSTdP7NCK4diyZByouULFyOScI1BEcRhhTOQyEIpLikh6TiJNJUsZdKMimd0lCkNDzmcjORLBFsXoyU30LkXUtGKg2pV9B+dzA+PtL4aAmBzlE4nIolTSqbyDQcdwVyzzlVFhOxTz4w7CXS6/dSpFfUJb+rEVzaphr2ikwQkiM7F/fTIt0XRT6L8LLCU3HYL+pBoJS+IoIfCaFyJ5kskXl5sek47w/hqgjT+XgEt45F4ucnCbQSgu7FcHFbKK8CpOsU4Cvq7OXtQaIuhhMQKk4uLOSpfO1ALtqGExgitonwA13j8bqbQraIfHZUOrcrzOtSTDHFFFPst2U/edjrgXCqErE+wqmK35LTkoZDru6PJDxaeKO8XNwkh7pPCBpxaJFwsPcPCPHjoOr9iBfnSa9ye8uOsZgX9pFc3BFBuBAfhUJ8SOLn9uVy8XN9ayAej1TiJ9A5Enc3lfgJuR/D+S0h+JaGcy0Se7X4yRCO+4ZwZK7OKgEgiZ+bR4XDTxW/hEAoKiqhWLZi1YRbIb4i4sW+jBxcDoZgfyKWdOHcssKEo94ZwhN5zo8QP47Rch68m3mldm3nO+LHTjXnRxKH0rwVaYjw3XM+JH4kgeUiRIiUX8lSr4oQB/6vRY4UCYcs9aKIc6SJ5/dvJsnDewVC9RRKykeQGpjCDRGPh3dUaY94KESiCE8WT8VCJF4K5ZIo6OikYopTs+ShobvXEoiLk8IRAlQdTlpwKs4iLhUduzS/5u7leKKj88kXx5ZeM0eIgFuS+LmuEj/xzxK5LkSDx2PVXKkAIX4cz8SRKWVxaKrI0yBcfkT8SGJFTq8kfuQ5P0JwSuInUYiftBxcjwRz42Q86eJiWWEivANhvAmRxI+UxNKyLSFdpMHpUDjej9LJyBD1S8RXKnupLINcYkS44jyph6xENedHmvN1VdwIgeGScsrH63yY/NmCq/uFsA97P/xUEf5tKV8q5JFiiimmmGK/HfvJ4ufO1STZwWWEpHFLtO7lt25sg7kk9fxECeVRVIDX6TCuHoqWJ0YXJgsHa1cufhJ8E2Tn/cRXJVpeOkZxaVeEEB/vix9pSOPqpqCynp/XDpG4PVCJnyiPOC5uF07ypSQbinguRIH9GZX4yRQOVpqP9FDd+yH3/ByKIiFDOK3MXJ5cj+b+hWgeXIzC+ZBI18EoIiXxk5nDfSEGHE7FIXxlmfhR9fxAkHDikjD50ERXSRhc3hZUPuwVlIzj7iB5jpLk2B2PqiZuv9tr9Jb4eZOMw64gkS5xTfUQYqxXvDynxf+NSvw8u6Zy0tcOqgSjNKwU4pnIc+8MeQgwLUDV81MqfiIfxXFVpEElJorwuyIcusgLqaetWAjTOyeiVOUm8jDUMwl/z3S5fNOC3un5EULoqtQrIvWAiJAjfJN45pFGjjhV7mkTdaBU/CT4CcEmxN5jz3Lx43BanafhUp4GctdJNXdM6sGTJyCXXUcIZ5G/flK5lhThL4njLUFcO6QWP+k5PDwWwk0hdKU35GTxs1/q2RLxEmLpjUscLueicb0UzZ3DqjlbUi9NYVo2/vcTCQ6SalYxgfdiuCTqj9zzI67jdyVc7mGSen5KxY/3hXBRPsFyr2ZQmCr8V3fiuK8O/+6J8LfKUjHFFFNMsd+W/QTxo35L5rAQComS2yoh7nUar73T5Hknr+/E8sRLJVKyE3NIiJXcICS/TOLm9iDu3UqRnXHSM5X48ZHnh5Tw2kklfqKShGMryBcCQYifS4nI03zS8wjxTVNNOJZE1ZkwHC+onFlJbgFx4TnyK/fFGSqHaH8uAWn+ak6ESvy4lQ7RPRYO1lbdOyCuGf08lZfe6cQEZeJ5LpzL+yOJlt4kysnlgSR+hKOW3HZuZDq3bEXc1fNv8hKyCXiUgMvxCiJG/C+9QeV5P4XIwEziRF5I6SzKKSA2IB3P8xHyq+xJKYWkhaZxT4RfUTxJ4ufu1SRZ/BRl5xMTkElMWK5qjk5BAb6XI0T+hPJSfitJOOnrpeInkjB5Dk0R4T7S5FwpBMiXhhkPhPJQnfZoIRIl8fMiQDq/mOdXhfgRZRiXJiklIUyF+AmKVIkfKZyg16p5OwVCubodrxBXIYQk8fNGEhlyHqYQ8FI1t6Y4K0ccGyaLHykkqcdOEj+e3pLAheB70UJgRhIjylgScBF+acTESuFInwRIxVn9Zl9pnkiTo93up4urCD0am83Le3E4n4kmUiqjrFxxLSF+ziSQJYLLjUrHQZz72F1V91JCM3jhkUpkSBbPb0bJYlQSxIVpObx+nEKcXHch3k/EUQg2DzfV/LKM6Exe3I2Th/4CI8QJor49uSjEj9SrKfLf21slgFOCM3j5OJWo4GyeO0bLE56Vjy4qpphiiv027SeJH+lAqRdCGvqIT1A5Lwlp0vILhyhuHIrgtX+W0BAlwncUkRiQhqtoHUvO2umiEABJ+fJww5UdwrndSyMjKQdv4WAu7Qrj5YscUiIycLAL4fblJJX4yS2U30wqyCogzD0eB6n3QTg6DyE0UlILkYatMuNzeGYvnJBood88HiOcaj7R3glcF9e8czWBlOR8XjtHc22H9FZTLOFheeTnl1Ao1EVqWAZup4QY2BPOK+H0JXFy+0AIN45EERWbR8zTRByE87u2Pxw/nwyyc4spzsnH70ak7BTlzFP3iLx6JYRAkZTuYhFvYfni2IJCXt2K4raIhzQ/JT8hk/tH3nb0Uo+R4+lYYhIK5XOKCkUYhap0vbwdU/aG22PXdBLDM3l0WnoLSzovFJcbiSTEF1AorpmZmEtcRC45Kbl4nQ/H+UoCqSLtr25Jk71D5EnkGfHZeJwJ5bJdBAFCLCUHpuK0TxJfCfLwWcVwsoXw9L2i+nxBxbjeviQNe+XJx0pvTsWF5chvb0l54nAmjgRRxsGusXJ+P3BOIS0pj2fXIrksRN59hyQSE8V1RN6nxagEcmZMFm4nhQiskCeSoLh5KJJXz7PIFWVVIITLo0vR+PtnkxKSxt2DQnAcEWIoRohFUUb24vgbhyN5KY6Xykga3spKyMH3qoj/njC83UVdyyiiKK+I5MhsEkVa08LSuHNIhCOu8/pVNnninPzkHDyEGPZ0F3kdnM6DY6qykuNzVBwnrp8j1LacTyIvfUW6PvTtJsUUU0wxxX4b9pPFj2SSE7Q/HIHrlVg8rsdy93i4qgdEEgpiv/y9mGPh2MtfKC51nmHyN1Kkb91Ix97YF4bjIek7McK5CLM/ICIgfc9H6gm5phpaS36dwu2DYdySvqsiRIDc2yJdRzgcKSzpGo7Sq+PiunLrW+yTvi8jTYCVryGuKV9jn/S36rjS773I8ZO/36LaJ31/Rvr2jRxXca6DFM6B0t+qa5emS/ruiypN5SZ9x8dZDvdtk75DJH076N6FGFxORajj9b6p0lN6XoV0lR4vwrE/IP6vcL6UD1J6pXOkITV7EV/pGzSl1yxNuxyGSLeUv/K54rcUXwcpveJvqYxK4y+Fc1OEI+W5XFbqa5VdU4gu6RtK8rGHxbFSfopjpW/3yGUsrvlWGYt0lU7yLo+v6njpmk5HRLzV5VPR5B4Vsf2WlB9HVWFI8SqNs5yGCmVU2gNzSxwrxU36TpSU7lIr/S6RfF1xnhx3KW/k66jrhDjXXrq+2P5uXr8bvhROWdkopphiiin2m7SfJX4kk5yB9MaR6q0jlWOQtwuHIP1+y3FXOKdsm/q48vOkcFTDQNKcn5ySEuKfJnBjR7Dcy/JWWOJvKSxZbKnFS6m9dQ1h8jUq/C47750w5e0Vwno3HDm+Hziv1CqGW9FKjy39/e55pfbe+e+kS5Xmd7YJKztP7FOlQVxTve+ttEvxF78rnlcxvPJwpO3q/z+Qzn93rBzuO9csjU/Fc6Vrl55buu9dk8IpvY7qt+q8sv1S2BXiWHa8fE759tJ4vH3diueVnqOOqzj+g3ldIfwP7VdMMcUUU+y3ZT9b/PxiJjmzgxE8uhnHg1MRbzk3xRRTTDHFFFNMsf+W/XrEj2RC8JQu5fDB/YoppphiiimmmGL/R/t1iR/FFFNMMcUUU0yxX9gU8aOYYooppphiin1U9p74iYuLxcDAgPlj9/LwVCZ3jiYJS1RMMcUUU0wxxRT7Xdi9Y8k8OJHGkK5z6NGjB5WioiLR1NSkV7sJrJt5jlVTTwo7oZhiiimmmGKKKfa7MJtpp1gz/QzNjbpjaWlJpdDQUL7//nu+/OIr6tSqS62adRRTTDHFFFNMMcV+V1a7Vh0+/fSfNG3alErR0dHo6OiwectmQsNCCAgMICDgjWKKKaaYYoopptjvwgKDAgkJDWHKlCl06dKFSjExMfKcn3PnzqnWsFBQUFBQUFBQ+B2yevVq1YRnSfxIb3udPHlSvUtBQUFBQUFB4ffHihUr6NatmyJ+FBQUFBQUFD4OFPGjoKCgoKCg8FGhiB8FBQUFBQWFjwpF/CgoKCgoKCh8VCjiR0FBQUFBQeGjQhE/CgoKCgoKCh8VPyp+igvzyUhLJSM7T71FoojsjDRS0zMpLC5RbyshLyeLtNR0cgvyyc5MJz0zh7Ld/zEi3OwsUtPSySssVm9TKC4qIDMtjaycPJFDCgoKCgoKCj+HHxU/BeGPsG6thX6HifinFMjb4jxO0cFYk3paFtg6+MnbyAxm/oAmaDQdyl23u0zqaoBJ73mEpql2/xxKchJwuHSShy9Txa90dk7vhUYDI3Y7BakOUCDO/xLtNTXpO2cPKeptCgoKCgoKCj+NHx/2ygtiqMlXVKpUlcOeifIm+w0jxO9KslnOPSpvy37jgMEnlfibySieP3GlfY1K/EGrP6HZ8u6fxdU1A/nb379m+x3JreeysGtD+VqLz/urDlAg6dlhKos8adR7KQnqbQoKCgoKCgo/jX8z56eYg1PbCvHxB2Yc8hG/s1jaV59Kf/orfxXOt2arySSLrQEO6/mn+N1y2gEyYp/Rqc4f+Kdhf86dOca0UYMZOWURjk9C5RAl4t+4sXbeJPr26oX1yCnsu+RGYQmEeF6lY8MvxPX+TLtBs3H2DePorE7idxUOesWL6GTheGIbY4b0p1ffQcxft4/XcTnqUN9BHHvv3G4mDBtIr979mbZ4Ix6BKgEnDd35Op1k5rghYl9fJs1bw4OXMep9kBjkwYZFU+T4DR49lcPXH5NbNr6Uh+tFO8YPHcAgEfej9t4UqvdQmMatE9sZK+LXW8Rv3tq9vIotVYAlBLhfY9GUkfTu1Zsx05Zw0yu4wrBVLvcv7GWcFO6oqRxzeFIeroivt/0Rpoy0ZtT0pRzcv5waf6iE0YCVlKZIQUFBQUFB4afxbyc8+5yax1+EsOk05xgZyU/pUP3P1GrVlz7NG/GXbwy5F5HLrXV9ZcEy+6gvpDzBsuEn/PGTL9DQ0ke/YU255+Zr/T48SSiiKOEx3XUkgfMpBiam1Prm71T6pBZ291/w4NQivvuTqlfpr/+swoJDbsS/cmP/kYvE5uRxY+s4/vXnP1JH1xQzvXrycY26zyMs4935QEXc2TtNFmRfVNfEzFCTP4u/67edQqRQFMHOu9D44i98U0ubpo31+YfY91nDzrhG51GQ8gxr8xr8SVzfvGkTan/1Vyr98WuWn5XEHzjunMw3fxXHf1eLmt/9U8T9exYfeyTvs982ji9E/GrrmGGur4qfltUcYvIg2fccptU+5bMqGjRtYsKXf6nEn78z5byv1HdTLNI2nq/Ets8qq8P9tDpLjqvC9bm4hlqfiXz542do6epQveqX/EmE3XiwjSJ+FBQUFBQUfib/Vvwk+19B+2+VqNtlJo6Xd/KNcLrWq85wbbs0/PUvVp+9x5r+ulT6W21O+Qsvn+BJh/p/odJf67D1xnMyU0KY1VlDHFuZva4R5Mc8Y+PyhRy86k5qUiR283vzBxFm/7WXyctNZ0VvHTnchQddSM2qONE6nmltalDpD1VZesiewIDnnNq1lqWbjxCqno9UTgFul/awaPU2vALjCfO9Rsf6QlB8acqD6BxuLBcJrvQH+i+wwz8wCMdTtixavgHf2FxiPffxtYhP3dajuOP7Cj/Xa9gsXcwZl1fkxD2mfbU/89e67YToyyYn6iHt6/yVL/QHE5SWyuLOQuj9qTKL9jsQGCjiZ7ueFRsPE5cL7nvGymKo7Zi1+L4K5v6VIyxdvAKXV4nkxj6iVZU/8Lf6HXgQkUN25APa1f4rXxkN401SBHM61BLp/pZlJx6RmZHAgTnd+KMIy8xaET8KCgoKCgo/l38rfkgPYKjJ5/ypWjPG9mrBH/7yNTvuxZDkeZAqf/wj7YeMoGWjr/hcqw+v8sXxMe60rVWJP2v24U26Kgi7qa2F4/+Cjbdeyb9fPrjEnLEDMDdoROUvP5FFQf+VF+V9e8aYi99fsutOtPy7nAKubxnPl3LP0F+oq2PGwHFzufzwFR96D6wwPYoztqvo06k5DetU5+/ivL9UNscpvIAwFzs0v/qzfN3KdbTp0n80ey8+IFcElBfnw7CmQmyIfX//8nss2nVjwYbDROUUk+RuRzURztcNWrJs82a2bLahac2/CsFTm4v+abjYTSuLXx1tU/qPmcMlV1X8YrzP06SmEGAi3C+radCu+2A2HbUnS+yMvb+Lyn+sxDcNW7N88xa2bFolwhUC8pNGHHO6Sbd6n/JJ3S48yVSlLeaxHVVEOMqwl4KCgoKCws/n34sfstk2rpVw2n/js3/8STjhtrglic0pz+je6As++exf/PXPlWg8cguS9iHKjTY1K/EPA2sCpBe2hGixnSKd/wU7XEMJe3iQBl/+hc9rGzNuvg2LJvWR5w/1t7kkHczOkabi2C/Z4RQh/y5DmhxTmMa9SweZOqIfBhrV5N6Pv35jwHH3cNUxpeSnsGFkc/4kRIhZJ2tsNq2js843/PlbY64FSnNwSnjx4ApLp4+iuVFDPhHCo9JfvmLxoQfy6SlhT7Bbv4DeHZpQ9fO/yYKl9dht+Ny2o/Y/hHipbcTQ0WMYPWo0I4cPZ/jEebgGS71U2bhcOsS0kf0walBdHT9dDj9UpSXU24l1CybS3kKXz/8miaRPmLLdiZgHe/j+r5X4qo7JW+GOnrESl0eOdK79Dz6ta1UmfuK8D1BVhG2oiB8FBQUFBYWfzU8QP/DAbjqf/kFy1pXQ7r2UZLmrJZO1Qy3kbZIwmmJ3Rz6WCLX40R/EG/k97FLx8zV7PN5wae0g+ZyB627Kh19cM0g17LXmivx7xwgTsf9z1l99Lf8uIzuKXYvGMnDsErzDUinMDGHJAGM5rJnH3dUHqShK9KJd1Ur8obIFtyPFhnRvrDQ+o9I3ZjgFp3Dv0Ar6Wo/hsnsoxYWZnFtlLYfTb9Zh4n2vM3xAf1YfdCC7qJg3LvvR/HslPtPpj5vfPdpW/QP/atgFt5h8ipL8WDiqL6Pm7yYiOZJ9SyYweNxiHkvxy4hkxUApLZWYe9STJ1d20X/AYA7fek5RcT53986U51JZDNpAdsR9LL6pxBea3XgUm09h4lMWiHDHLNxLXHoUM9vVoNKfq7Dhij+FeWkcXdBDDtfUepUifhQUFBQUFH4mP0n8JHkeorpwtpLDtV53tewNpXs7xsjbKlWqxiHXKHlbSagLJtLk3FrdeCm9CibEz+aRRvJxG+4F8erWVr6VhoY+r4mJiTENa30r7zMatlV+u+nSMpVj/+x7TRbaOUsBqCjO4sjC3vK+z2vp0b5tU3ni8RdaltxRqawySvJiWdyzkXxsbW1jjPW0+FruafmOg4/ieHZpDd+JfZU+q0Grdm3R+PZvIj4a7LsXSk64K50bSMNTf8KwWRss9GrLf/deeIK8ogIu2FjzN3HuN/X0Mdb8Xr5GzwXHyC3M4fTSfvLvf9XSpW2bZqr4NezI/bBsQu/vR+NTcc0/f0OzNm3Rrfk5lf5SmaUnPUWMCzm1rJ8shr6tZ4CRZlU5nF4iXKk37dmltdSQ4v9JFQyNDalbQ7W/YbeFxMspVlBQUFBQUPip/CTxU5wdwfGtK1m6bD1ur8vdbUaoJ5uWL2P5tiOEpaokUUlaOEe3LMdmzwWS5LfQi/C0P8yyZet4FCqJlGzsD65jUJ/u9B+zkJu373JAhL35iCO5Ym9G2GOWTR5Ojx592XHhsRRAOQXJOBzbwogBPenQyYpR05Zz+5lKdL1LcpAHq6aNoHv33izbcRoXh9MiDmu44xcn9pbgc+skU0cOpFOHTvIr66ecfYRMU5Hw5hEb5k+ge+eOdO0zGBu7i8RKk3Mk8pO4dmg9g/t0pUuPAawU6YzPUcvB/BQcjm8ti9/Iqcu4/bR8+O71w6vMmzCUzh070nfIGPZdfkC2OlhyE7lyYB2De0vhDmTV3kvl4QoJ9OiSnQi3N/1Gz+Wy8132b1iJ3XkXkZsKCgoKCgoKP4efJH5+EUqK1H98mKJSUfBBSigo/PHzSyn+0XCgsKD8azrvUlJU+MHJ1CqKKSrVJu8hxe+Hzywq/OFrSmLxh8NVUFBQUFBQ+L/y/0/8KCgoKCgoKCj8f0ARPwoKCgoKCgofFYr4UVBQUFBQUPioUMSPgoKCgoKCwkeFIn4UFBQUFBQUPioU8aOgoKCgoKDwUaGIHwUFBQUFBYWPCkX8KCgoKCgoKHxUKOJHQUFBQUFB4aNCET8KCgoKCgoKHxWK+FFQUFBQUFD4qFDEj4KCgoKCgsJHxW9C/BSkx+Hj85SEjHz1FhWZsQHcu/OA8KQs9ZZfjpig5/gHRfPTllMtp6QwnZdPnxGV8svH8T8hPzMeP5/nJOWUrmn/S1As8u8lLwOj+LElXf8TCvJzKfjxVXB/NkU5abz08yUmXcQ2N41n3p6EJ+ao9/4vKCTA6zb77fZx2zv4RxbXhZyUaPz8XpCa8/tbDbc4L4PXz58SmfThvC8uzCdfWkC4KJfgF08JjklT7/lvUkRubj7KWsMKCr8vfhPiJ9F1H1raZpxwi1BvgZRXznQ1qoNZz1k8j8tWb/3lsJ3Qmvbjt5HxM5+CxSmP6GFkzrobT9Vbfl3E+BynuW4bLryMV2/5Jchjx8QeWI1eT4p6y3+DCM/zTJm1luDU/66kyg50oWtTQ3a6JFIS7cnQbu3Z7RSq3vvLE/3oKOb1a6Jt1pYNpx7+qPh5c2MrzVp2wvFNnnrL74e8cA/6tTRizaVX6i3lZIY8YM6sRbiHCWGUG8EkKxMm7bqj3vtfoiCVo+tmseWcl3qDgoLC74Xfhvi5t5PqNbU49CBS9fuFPR0bfYdmu3F4R2fK2yqSk52N1CB8nyKys7IoqLCvuPjHXIuKkpIiNg83o8mw9aRVED/FBblkZeeqf71DUT45OfkUp3tgqanL8kve6h2CkgJx3g/3JBTkZpMtWpv/nhJysjJ/OA5if7aUFx8QbEX5ueTmFxL79Bgmdcw59TxWvefnI8U3J//DfWI5Ip3FQvxsG2tJ60ErSFJvlyguyPvhfCguJDevvMVdlJ9DVtbbxz6wm0Bto774JVTMq2KyM0We5PyQGBD7xTU/FNuSwjxy8grICbpPRyMN1t8MExfOIeClP7Gpb4dXkJcj8u+H0vzhPP8QudlZ74VzZ8sI6loMwCfyh+tIobh+nqjIAde3YGzcnOuvKsavhLzcPHEPlEdCqieZP1jnRD16K87S7w/nUW62FM4P1be3yRNpy8zK/gHxVvzD+STdO6L+50V40sO8AUvPPlfvKCfMaRMaWi24/iJdRCqMkW00GbfDRSpEsnN+IH6F+XLZf7BoRH3LyswQ5V9BSCe/Zkjz+gzfeEu9oRRRo/PyKKqQv/k54h6oeK6CgsKvmv+N+CnMIvDVKxKz/rOHQ6KLLbXr6XPhaQqpgbfoolsN3c6TeR5fOlRTjPOJHSxbsYZFU6xpbKSLSateHL3zquxB9+bBGYZ0aYmRgQHmrbqx64qqNedgt5g5Wy+icp/ZHF89mck2x0iXn/y5XNi1km1HHdg0oRWtRm0iUwqwKIMrtotoY2GKoZEJXYfNwyM0VTpBUMjjSzvo2socE4s2jJk+GuM6+qy74SfvfXPvOH3bNcbA0JQB4+exaOYMdl/1kONZlB7GzoUjsTA1xsikMcPn7yQs7UPDUSWEeV1jfD9LGpuZoq+nRxcRB68ISQgWc+vYRhat2sD8sf0xM9DFvG0/Tj8MUJ1amM6VXQtoZWZEk7ZdGTthILoaLTj/MkG1v4x8roq0L99xgVJ5Gf7oAjPnLuOFSGqCjz0rli5hzYo5dGxmio6BBXO3XaQ0uilBbswa3Bkjkc5eI8fSvbkJlqPWIedScQY39i6jXRMp/4yxGjKHh0GqPiH3q/uZM3UaQ3u2onGHYdx9EYrDwZW0a2omnLwxnQZMwSUomZQ39+lvUZ2/ffoNLQbN501CNmEeFxnRswPmZibo6RnQa/wK/OIkh5/Dlf1rWWqzkdnDe2Gir0vTzkO56h0uX1Pqmbp/aiOWzU0xa96JsWNGYaKnzba7QhAmv2Hd4rk4+qcQ5+/E8oXLWbdiJh2bm6Er0jxHSnO+qpalBLsxc5AlBvqGWA4YxYLF81m++QxpH/D+iW8eMGuoFSZGhhg3bsX8nZfIFMe9ct5H8/qV+fSr72nRZyoPAyrKRUFOIifWT6OZmSHNO/Vj3KDu6Ft04E5ECUnPbrF07jTGDu+DiVkb9t56SezLe0wf0g0Lc1U96TBoOg/eJIuASrh72pZlS1cyb+JAUU90aNNvKjfu3mbdjKGYivQ37z6Wu68S5cvG+d9h5rDuIhwzDEU47cWx936gtzAp2J0l4/vSRDpWX4+W3UZyzSda7CnA4egmloi6OXd0P3FNPSw6DOScW5DqRFHn3MW90621OaZN2zN69BgaG2ix+tJL9X4VebEvmNlTn7//418YdB7H7QcPxW9j2vQdx8h+VhiJa3YaNJNHgep+xpIc7p5cT5eWjUV9NKFjv4ncehaj2lecg9vFnfTp1Aozcd/pGZgydvlhErMzuLplKtU+/zuV6xmy7uxjXrvZs2z+dEYN7iHu7Q4cdgklNymI9dMH0VjUTWOz5kxZfYSYrH/foFJQUPj/yy8ufkryE9g9pw/VvvuOpv3m4F8mWH46iS67RSvPmFWbNtFe4zO+1O/Hc9HgK6eYg7Ot+Otfv2Pcir3cuWPPlG6G1DYbyGvRIE5/cZWmGlXpPM4Gp3v32LNkKNWq63LULZQHB6fR0LAXzyUfmf6MzvX+RKWalvhK0wcyX9K/mQ4Ljz1i7+TWtBy9WZ6z4rp/Bpo6Tdl0/AaPXR2Z1a8pJt1mEimuFe99DP1atRi6aDd3nK8xs685f/pjZbbeCyEnwoW22rWwmrAG57u3WD+lJ3+uVImB66+JUPOxm2qFbvM+nLjxAFeH0/Rtok33WXtJfacJXixapCNbadLCegFODz24e/UgLRtUxmrBGXm/3ZTW/PGTmkxZc0jE4TrjO2lTr8V4YkUz2+f0ImrX0GLR7nM4Xz9JP4va/PULYy69fsfJCiG4zrolzQaU99b4nVmGpl4T7gq/EeW0jeqf/ommA2ZyxekOB5eNoMr3mux7KERUQQRTu+ij32EUl27d4fD6KVT+059E/m0R7q+ER4fmoavbmLVHruPx8BbzBrTCxGoqoTlFXN9gzV///C1T1u7nutN9bh5bhYm2KetOOeHpepPR7XRoNmIDcYnRbJ/cgSr1zFl/6h5xQR4MataQTmNWccfNA6dzOzGrW5lB6+xFzHNZP9SMv3zZgLlbjnPb8SJDWmqg22WOnLaQu3vQrVWHcasPin2XmWClx5//WZ3dD1MpCbtHK736bHKOJOz+bmr+/a806zeDK4632b9yFNWqijQ/iqUkL5qZVgYizSO54HiH49tmU+3vldCymk/iO+VXmPCMYS01Meo8Vhx7l3N7l6JdsxYzdjuSGP2cJQOaUU27JWv3XyMiuWJvTRE3t06gbj0jbA5fxuHCQTrrfM0/NdrwUOiQCKcdfP+PP9NJiL4Ll+15+tRN3AdmNO01jRv33bl/8ygd9GrRYcJuuR6fWNCTv/+tMhNsDuJ04zR9zGrwWTUdZqw/wq0bp7DSr06nGQfIyY5jfk9zzLtP5PrdRzwQddNKvwZtx215r25SkIDN8FbotxnKBaeHPLx9mYHNG2LSZzkZohz2TGrNX/5Vh6nrDnP71hXGdNBGs+1koopLiHI/ikndOgxdshvnW1eZ3tuMP3/yHWuvvlEHrqIoO5kzq8U9XLMR07ecIzzkBVPa1+GfNU1Ye+gSTleP0EG7Gu0m7xFPBnh2eR1G2iYsFnXe/dFdVoy1wrDVUHyTCkn2v0wLrQYMX7qHh+4enLddSINqdVhz1Uc0mM7SqlE1WgyYw6OAeJ6cXcN3n/ydntPWivy9if/rZ6wa2QlzyxGcd3bl9uUDdDLVY5TNGbLKO4UUFBR+hfzi4icn4j5Nvq1EJeHkK1X6jt23y+ft/FSS3A6hWeUf/O0fX9GwgQbf1TbisGvFcIrZP7UjDZsNJ1itrUJubKBhI3PuReRydVV/6hkP4FVZb3g687ro0mr8LiL8b9FKtNqO+maS4HGSto3qUVfLkIPeKSR5HxEtuk48jMrEbkILWo3dSa4Qc2ObadB6pA3PgoIICgrmwdnV1Pm6Nnvdgjk1ryvanaYQre7kynp1HsPvNYT4eYXT9rFoWvTDv1S4ZT+jh05thmxyJDvKBYv6NRmz5hRBwSLckGBOrxpE5doteBaaoT5BRWFmAo/u3SUkWRrqKCE10pex7bUwHrxR/C7CdmI7GgqHom7b8vzKSho17MCDyEiW9NCn7eS9slOQeHltFXWrm3Luxbut+Gw2jehA26GrkfoJJPzPr0LftBUusUL8OG6kTj09Tj5WS6MULzoYabHgpC/xjw+j20CHw+6lsimR2V0MaTlyK3kFsUxsp00z62U8CwwiMCgEj/NrqFWlPuddX2C/cRgaJn14rp4f7nN+KdVF3i454kRsej6p4c+5/9hfHpLxOTEH7ebDCZOyITset3suRMhddsUkBrkxsFl9Wk/aL37nsNq6CUY9F6l6ngRuh2ehrd+T52kZQti2w6D7wrJ9cR7HMKhbl233kigJv09700ZsuxNF6N2daNXU4YiXOkdSn9PTpDZzTz4TjvsgehomnHxSmo85rBlqgX7XeSS80+Hpc2oJGg3NuexfPgn+7MLu1G0+jChxrJfdBPS7TCL63dGbzACGtdamz8LT6g1CiO+bTn3tFtwThR3hsIX6GgacFnVXJi8ZD1cXAmJV10mL82e6lQlmIq1SFTw+pxtazYbyWn2do3O7Ud98CAHq+J4RcTLouYCEtDR8Hj0kIEZVcdPjgoUYMsCgxxwi351uV5CBj7sLfqGqOGQnh7NmZDtxndFEFmSya0I7dC1nUDrI6nNuKbranXmckMbxed3Q7TSdGLWgSn56AXONOqy8+HbPj0Tcw92iLlpyL0xEtiiKkS3r02XWYfVekZ/L+qDbeTaJmSms7G+MUfeZePiL+hYcjNf1vRjU/p75x7zITgrjwX1PUqTnRkkBIe4XaaVZhXG27uJGS2SSpT6T9rjJYT4T5VavkQXX1eWW6HkcIxG/WbtuiOdAIMHBgeyaYklN4x54Rf2UYWsFBYX/X/zyPT/Zsawf05YvPv2URu3H8CTmp80XqEiS20Fq/+vvNBu2lqDIYJb01uVrne54xpQ+YIqEA7Oieb9FlA7ehDvtRN+oOS4v49k+thWNrddTcVbE+UVCpHSeTnxmEtO6NWeunQNXd89g0Nh5TOjXjmnbb+GwdRTNrVcivUize2xTIZb2kB7rg5XO91TT0Kdlq5Y0b96cZk3MaaRrwT5nD5b3aUbnKbuEdFCT5c/Axk2E83yE7dRuNO+7pMK8l0wW92jCqG2OhD86QaOqn9HAoAmtWrYQ4bagsZkBJmY9CQhWDT1UJMj9MuP7dcLYyIgmjc2pWeVLmo7aJvYUsXNyR5oNWS/a2Sr8b27CRK8zji89GGqmIx7m5RNDU15doa1Bc04/j1NvKeV98fPigo1wOK1l8RNxcz36Zm1xDlR7ypQn9GhqxJKT7nhfWIGuriWu8eXdAodn96frhK0kJjynr0lVvqtnINKpyr/mzczQbNiMuw+fcG39KMw7TiJYfWpJZgRbZ/alVuWv+bZqbdr3n8QNrxB536ND09BqMhj/JOngEl7cPcWInu1EnhjTxNyE77/7CssZkkPMZtWwVnRS9wRIuJ9cgrFpbzwjo1jUQ49uC06KEFQURz6mTytjttyJl8VPB1NtWfwE396BqW47HMPVpZv4gkEttJh/1JunpxZQX4g2n9jyWnZp/QiadZ9H3DudnZfXjsCg6RD8KwiH1xeWUke/M17R+bjajkO341gCSjNeTUHYQyyNNVhw3Ee9BaLv7aNFy47ciYTQmxsxNGuDQ4X5P+FP7Jk22ApTQyPMRT2tXfkbLPovl8XPkVm9adl3AdKAlCQYjy7qRxMR31Jhcn5ZPwx7zCNNZG+8/21mDOuOqbEhZqI+a1T9AuN+i4n6wLsGiQEPWTS2H+bGqms2qFEF7baTiBLCaMckS9qO2iykoQrfK+swM+rK/dAoVg8yo+O0feX3afwzhrQ3Yfm59+f8hN/Zhq5RB+xfiYZBbjij22szequzeq/I+3VDMO46m9C4V4xvVV80IhrRrIWqvrVo2hhNHWNWHJFETR4Pz2+nT6cWGBmbYG5iROVvvmLqPg9RbaIY20GXsdtuy2H6nliEYTMrXEJUtcj38no0vv6MRibNaNlC3LPCLIy0Meg4Aq/gtxssCgoKvy7+J3N+CjLi8Hz0iOC4/+yBkHjfltri4XXETdWXkRnoTNPqn2A+dD0psscqEeKnqxAWCyltd4c5bkffUIifwCTsJrUTLb8lVLz6oSlt0es6E2l0y37NMDpaT2Fsr66suuTOlY1T6TJgKP27dmTWHtWDb+doIUrG7yYj8RmdteoweMUxgiNCefP6NQGBAbwOCCE7P43V/S1oOXIDZW36TF96Gpqy9a4vp5b0xbCTaNGrd4mnO5Na6zNiqyPRnidoWKc+NifuExEaxGsp3ADJwsjPf7vrIMH/Cs01amI5ZjEX7e+JOPixxNoCsyGqnh9Z/AxeVybAnl/fgLGeJc4BfoxtrsWwTTfUe4Rm8T9PM+1mHxA/OWwY3o62QnCWvkDsd24F2oYtuS+8Y7gQPwbC0d56oxagyd50b2LI4pOevLixHm3tFjhHlIsfu6k9sRy3lZQUf3qa1KHvwsOEhYXI+Rco5d+rYAqLcji7fIhK/KhVSm5WJqmpyYS88OTMga30FmKjilZnPONy8T42k0ZNhxEiVF7ck1OY1alFryk2XLl1n0Bx/NQexrSdvE+EkqUSP5NUwz0Sj44vxkiInyex8awaYELbKfvKhFFxhBvdLPSF+En4oPhxCFPPghJCbmBzTeYd8yHg5joaaLXlrvT2kZqjC3pi2m0e8W8XnxDV49A27YVPaVeTwOfIDGoZdcMvoYiHu8Z+UPwUx3jRzUyDqXaqngiJCOddWDRtXyZ+jIQgtX+lKpPUN05Y6temjfUczl2/zfMgP2yGd6SpugfsyKw+tOq3UF0fiziysC8WXecSrc6Ic0v7YjZgBeH+LvQ0b0Cr/tM4fc2JZ6/esHlMa8x6zyHiHfGTF+PLkOYNMLUax7GLDvi+ecHe+QMxbDmWiHyV+GkzclPZ/eFzaQ0mRlY8DI9ly8hmtBi9tUy0E+9D/5YGLD/vr95QTvidregad+RWgIhAXgRjJPGzpVz8XFwzWIifOYTHBzKuVQMsp2zndUgYAW+keyqAV28CycjOw+vMchrU0WTCsp04unjg73mbvo3rMWG3yOMslfgZv+OeHKaPED9GzboK8aOq136X16FVX4ftV58QGhwo7tk3BIj6/CY48gdfAFBQUPh18D8RP/9XEu/tomYdHY4+LB/q8j67hK/++imTd7vIv/dPsaJpnwXl4sdhGzp6jXEKK+LpyXlU+16P44+j5H0ZYS6006hCn8WnZIeX6HkUkzpf8229VjgE5JHqeRiD7//OP+u15upzlWTaNtKc5qO2UlCcw6reBmh1mkZpB0CY20lGjpiBd1we7gcmU02jGdeeS/07JfieX8Z3f6/KprshRLnZ0bCWBjZnvcgSTt37whqq/eOvDNlyi6KsV/TQq06XGfvKWsWuJ9YwasZ61fdmKuB3YRHffKHFGX+VLMkOe0C7+v9Eb9AG8UuIn0kdaGK9tlz8XBNCpVE7HsSmc3x2J+oJwfA8SYRZUsBFm4F8/qXBByY8F7FPiCjNViOR/Iv0vaIdE1ryRd2W8vyS8Bvr0DNpjWMF8dOtsR5zDnuRF/WAlpo1mLDNUc7fnGh3rDQr02TEFgpLslkzyByttuMpbRxHup9h1OiZPI9N4pLNMMw6TCgTPw+OLKJ9j0lIDXyJ1zfXUKuyDpcC0vA+PhMN04GE5In6cHQa33xnir08BiZE3cubmFf7lOYT7MSvLFYObUnHibbl4ufYIiGOu+GbWYDzttHU0u7InSCpP6QY10Nz+O7L79lxXz3sZazF1ttC/Dhvx1hbiIsK4mdA0wbMOORDXtwTuunVou/ioyRnZhH59Dqt6n2OdveF7835iXY7hE6tmiw66i7nT1FGGNM7NcKoz2K5l+X+tpFodxjznvihKAWbwU3R7zyV4HRxZlEWdtM78k295rIgDb2xAQOTNtxUi5/X4nfN72qx11VVtgWxnvTU/g7trgtk8XN4Zm9a9plfJn4OL+iDudWcMvFzdkkfGg+ywfvSNmrXqM+u26rX/QsTntLf8BsadJ713rBXnPdJtKt8y5Lz6qGqzCAmtK5HdfORhOdmsn1iJ1qP2Fgufi6uxlCvE26JuTzcP53amq3V904xnkKYVP+qsmiQvP+qe9jtLTTSac11qWII8TO6rRajNpe/lXVhtTX6ltNJyM1m//QO1Glsja96vmHicwemjJvMbf9oTsy1pIrxAN6oi/SVaDTV/tc/GLProbixIhnVRouRm1Th+hxfiEETK1yCVbUoK8CJ1lo1GGJzUV2virhuu5jJS22JLmv9KCgo/Br5TYifhLs7+L6GJocehKm3SGRiO6EVf/lShwu+QRyY1h2LnvMo7b8Itd+CViNjrr4U3iQ3ghXDWlO7gRH9Bg2kmX59DDqOwTNS/YTKDGSgzj/43GgwwZLvzH6OZa2/8H3LSUSrHdeWYSY0HqYaOot7eokOerVpZN6BwQN7olWjMs2slxIuveWRGcLcfk2pr2tB336iZW2hz1ef1WadveQMirm0YSKN6tfH0LQxTVs0ptpX3zJikzThWTxcLwhBUbs6jTv2YkDPDtSo8j1Dlh8j4533gTPCXeljWof6xm0YbD2ALpbt0NeshW6HaSQX5LNzQjvMB6wuEz9+V9eirdEc5/hissIe0r95I3QsOtC/by/M9DT4tprZB8QPhNyzw6hOFYxbd6Vvn960M2lALePOPBSZHHZ9DdqGzXF4XSp+vOhiqs00W5UYdbSdiWZdDSx79KG7ZWtqfPUV7Uavl51egt81uhjXQ8u8HdYDe6FdqwpNBiwWjrSA88sHYdRmLEFqB5z4woHuJnXRNG/PsGGDsNBtQJeJm0gWeRLmYkvDb74R4a7gjvNZuhvXpVHjjiLMfnS2bIt2vRqY91lGZmEGKwc3o+24nWXix+3oAnR0LHETKqA46SVTu5nRQKRHLjMhdr75vj477yfLE55bGzRgs3MkQU5bMdBsyc1QtaeM96Nv47pM3P1I/ulvv4PmIn46Bsa0aGZB/VqVMe27jCR1WsooFiJ0xXDq1WmIVZ+BWDbXp75hR855qMS908ahaLYZifxS1jvEPb2KlWlDDFtY0rd3d8wafE9V3fbcjxHldX0duoYtuPFSJQCzo70Y2qohdfWaM0jUE6tOnTAT9USrzSiCcwo5MrMnTXvORdUkKOLQvJ6YWM4iSh3fM4t6YtBrMbGhz5jQSZ86Ok0YaD2QrpYdaKwr6l/zYQS88wJDUWoQs3ubUL2BCf2tB9GtS2ea6DWgjkl3vMPjhfjpQPOhqnog8eTCKvQatcE5VpRMWhDz+jVDQ9w7vUU5tDHV4dsqtVj9AfGT+vo6LetXwaDLBJxc7jKmozYjNzqq98L5VQPQbjtRnkOVFnyfAaLOaxi0YMDAvhjWr4Zxlym8TMgh9N4+jOtWx6xddwb2641lu5bUr1mVfgvEc7AogzVDm/FNHSM2XXiM2+ElGFhYcjeotBbl47RvPpq1a9HKqg99urQUjay6TN12FeWFLwWFXze/CfFTkBKJ68NHxKS+PV+oIC2SO472+IXFERXgh7dfkHgcqchNCsfd3ZOETLV6yUnA+fxBVq1cxZ5jVwmTJwuXUkjQU3fcnwaiepQX8uqJK14vVd8Vkgh/4YnXi7Ay55kc+pRjtptYvmwVhy/eISG7/GlXmB7FtWO22Kzdxi2PZzzz8iY0IYOMxBiioiJ4/cwTp9sPCAp2w9rcgHFby4ehQnzvYbtpNcttNnDp7hMqBPsW8YGe2G1ew6p123D0eEl0RCCPHz8Tjr6IyNe+eD0PFe5MRWZCKO6PvEnKVQWWHvWC47YbWbdtP26+L/D18iUuszTnKlLEm8eObF6zku2Hr/A6IADfp35In7zJTQzF4/ETkkqf8gXpPPX04E1kqcfO59m9y2xYvZrDl+/i9+wZfq9C1fkLKeF+nNi7hWXLbTh0wYk4dTixQc957PNKnmdVSnLYM47t3qw+1lnEVZWykvw07p63Y9X6fQQkZhIX4IHtRhtsNuzi7pM3RIW+5rH3C3KKCgl94Y3Pq8iyeT1pMUF4ePiSqn5NPT85lIuHtrNanHtPKjNfbyKkWbC5KTzxeES4qC85yRF4uIs056hzNj+T515uvI5MJT87haiICEIDngshdoeXb16yaUJ7Gg9a/eEPY5Zk4+10ng02K9m85xi+oeXzupLCXuDu8xKhBT9IUvATDu5Yz0bbY3iL8vDxfUaKKJOcxDBVmVSoNEminh7avo6VazZz3dWP2IggHnv6kpZXREyguGeeBarn2JSI38/w9A0om3MTF/QMD3FPSKGlRfhxZOcGVqzexFUXX2KjgkV98yUju/SOKCcz9g2n924WdXgd55weEx0djpenF4lp2US+8eWJuI9K62ZGvKhH7j6ibqq2FKRFcFXcO6vXb8fZzRc/UQ4h8R/oRinJw8f5DDZrtuEq7vvXfp68DC+fTRcf+hwPqR6pL5QR+5pzB3ewfMVK7E7dILLsu02FvHa/yabVK1i/4xBer8MIff0Un+eqeWWJgV7sEnXqyE0R/+gQPL2fkvLW17TFs8LDge3rV7Fy3Vbs3fzLnkEKCgq/Xn4T4uf3QuDNzZiZt+WoSwDZWZm4Hp5PrVq6HHD53309WOGXISP0Pr2bmjJ33y0ys7IIcj9L8wY1Gase+lNQUFBQ+PWgiJ//IcUZ4WyZOUj+CJuBoQF6hk2Yb3tV/ridwm+ckiyu71lIM2N9DA1E2eoaMHDGFkJSf6D7RkFBQUHh/xuK+Pmfk0foy6e4uz/mddi739ZR+K0TH/6Gx+7uPH0VUjZ8pKCgoKDw60IRPwoKCgoKCgofFYr4UVBQUFBQUPioUMSPgoKCgoKCwkfFb0r8FGQm8eqZN+4eXgRHlb/WWpGSkg+9V/zjFOZmkpSSTuF/deJxCQlhr3gk4hqV/M6X4NT8J3H9X/BzY1WYm0VyShoFpe8vfywUF5Kekkxmzq93UnNmUgReHtInCBL/N2+dlajyJD3rQzOeSshKSyY5Lesn1rGSHz2uuCCHpMRk8ot+nffRhygpzCM1JeVX/QXorKQovB978Do8oeyTBL8oJUVkpKaIOpP7fnmL+pSWkkRq5tufOflBPvRMlcNPIjYmmqioKNniElN/Yh1U+L3ymxE/r+8cpWcrUwxMzGlqYYaOrhHjVhwiTn1PJL95wHbbgwQl//wq/eLSGtr1m0GgvEbUf4eXjrY0blCLhqbtOOAcqN6qIingAVt2HiUi7dfkNAt4dPEwh688+NkTdf2vbqFbvzF4la/b8XGQHMAsa0tWn/VVb/h1kfzGmYHNG1G9gTEL9tj/bxxZWiAzRJ7M2Omg3lCRLA4sGcGQ+fvLPsD5QYpSuXFoNxcfvvxRB3Xv4Hwa1NNl/SVv9ZZfPxlv7jKibw+OPFB9WvLXRlrgPYa0N6BmXQPm7Lhc9jHKX5T8YBZZ92Da1kvlS5uUkhPG0nH9mLvrpnrDhylIj+DUblvuvHz/ISStD7hsWFs0GmrJ67cZGxtiYGTKoGlr8Y9Rf7BU4aPjNyF+CmMe0dWoPj2nb8cvKJyY6AhcL2ymYZVvGLPNST7G7+hMGlr0Qr3iw8/C/8R0qhv1xi/uv+ce9k9pjablTAJjk8jOeztc72MzqGs6kOAf9QD/a9KZ39mUvkt+fvl7HZmDplE7PrrPFSU8k7/wPPXAr9P5uh+bTUOtDtx8EfG/651Kfk5vi3r0XnxGvaEihbx54sp9rzdlHwv9IDkvGGCix7yT7uoN71OSFcqsbiZ8/d1XmPdfRsxv5NW61KdXaGGkzXZn1TqFvza8jy9Cx7AV5x5HkJX7P6ozeS8ZZt6InnMPlC3tU0ZRJj5u99764OyHSAu4SRttU+welS+BVEpx6huGWNSg9ai1PH7yDN+nPty5Ykcbndp0n7GblB+tjAq/V/5n4ic7M+M/7nZPcd3N91Xqc/DR26ubn9s0h3mbLxIf48u0Trp89k11rOds501UKg7HtnPhYZD6SHjlcpZth2+oPjtfkovz8U0M7NWN4ZMXs352fxq0HMnryCjO793GRdfyz+kXZwRxYNsu3ALeX1k9LdST1bNG0c3KikHj5uLkp1oP++G5rVjU+5YqjZqJ+B0nLqtc/KQHP2ZCZy0+/boOw+atZdfGTVxwea7Km5JUruzfwoGrj9Rfic3m1pk9nL6tis+bB+eZMqwfVlbdmLxkJ68TPtwVnJ8YiO2yqfTs1pU+g8dz7JYvBeomdFF6OAfWzKJ3Nyv6WI/n5N0X8vanN7ajW/Urauq0ZNPJO+88hAp4dPMcp8+ex3bNTLp37sL4RSKfE1Wx9D6+AL3GlrhKz6fiHFzO7WKUdV+6inwZMGom9k+kHQU4n9rF/svu5T0QeQmcO7gTe+9oClIC2L54Mj1EnPsOncipO34/7iBLKcri1rFNWPfpTteeA1hz4Bqp8okFuNmf5sT5K9itnkNPqy4Mn26DV1j5aqLJQe6smD5SLr9hk5fi+vr9Mi4l7IkD88YPwapLNyZIaZe+/pz+imFtdRgwcz2rZo0V4XRn9vojRJStxVaM3+0TTBjaF6tuPZlhs5dg6TxpT24857YvoX/PbvToO4TNx51JLy2kwlSu7bcR9bM73fsMZfuZe+ovXhfj6XSJU2cucGjrYvp264L1hEXcf/X+JxOkVf/7N2/IV5U1GTF3K09eveDauWPs3bGZEf16scj2BnlFebic3c7Qvj3o2qM/q/ZeIkn9eeLXjx05fvwMx/aIePTowpCpNngHhOAo8npA9y4MmrgMj+APrL+R4s+AFloMWH5OvaEi+bhLZXLdXe7RyY17wbZFk+jZtSv9hk/hjMsrSopzsd87h1pffo52894cu/30g8+NEOdtmDXuzOZtq2hi2Jj9cuX7aRRnxXBSyr8eXenRfwR7L7mpeztFPbc/z5lzF7DbMJ/eXbswbOpK3IPK0xny+DqzRg+ka9fuTFy0Df/YH2rBFOHrdIJJw/rSpWsv5m8+Qby4SM4rBzo3NWDi0q3MnzCErt37ijp7gxT1l8al++fe2R0M69dTLpMVey5QepuX5CVyac9KBojnVo8+g9l4xF6cp86donRuHl6Pde9uos4MZssJZ/USG5ncuXSacxcusG3FNLqLuj5uwRb8ot/v8Qj3vMbA1jp8W7UeQ+Zu4p6rG+dOHsV24woG9OnPtgse4qh8XM/bMrx/T6x69GOZ7Xnic1VxD318i2OnTnN0zwase1lhPWkF7i+DuX1qK9Y9rRg4bhEP33zgHst7xajmBvRbePh98VOQgsO5o1xTP5MTXruybOoIunftxtCJC+VnbklePHaLBvHdZ1/RpPsE7J9WXAZJZKkQP0Ob12fY+vLlTyQuLu2NZnNr/D48g0Lhd84vL35KssTDbDEtzMwYudiO6Cz1Tf4zKEx8wgDTmtQ07Mi6PcfxeB781qf/M+L8mNHFgC+r1GXk0v2ERUYwrlUtBq0rX+jwysre1G0zGWnpyocHZlG3diPxEFjDGvHw1f3+H3xlOkI4rQy2DbdAr+dCEtXhv7q0Ai3D9twOersDODvKnf4Wmhi2H8T6LZsZ36sZtXU7cetlNE9v2tGyUVWqCvEzd+MJYkuX2BBkRPgwrbsen1duyORVtiwZ0hLTvkvkhSaL4zxoVbUSlVtNJkY6JcWHnqY62Fx/TcSDgxhr1KHriNls2biSzqYamPSYRWDyO62zwnS2Te6MSduBbLXdw4JRllStY85pL/HQKU7AZkQHDJp1w2brTlbMGIK2bjOO3HklxKEIv9Z31DNux/YLru90P+eyY3In/vnJN3QZNpUNa5fQSrSaWgxbRZIoTr9Ti9Cz6IK3+PHk5GI0ajdk9LzV2O7YQJ8W2mg0G0qgeBJftRlIfdO+PFMtxU+C9xma6Jlz7OEzdkzshkWnwWzbvZs5QztQrUETzj35d99ByuH82lHUravLhIVrWLdkCnr1ajNs1TkhnPLZObEN//y6HgPGz2PTumWiTKphYW1DijgzO/IR1q30adVnPFt3bmdSv7YYthrAvWCphrxNgu8FWuvWo02/SWxcv5y2urVoPGgF4VGBjGtZnc9q6KuvP4mG1aowYsN1+bzn1zajV7cePcfNY/P6ZbQ1qk/zQcuIFZXXYet4DBt3ZOVWW9bMG07t6hosPy31IOVxauUIeY2ueau3slGIWBMdA+bb3ZXDPDS/F19/Xo2eI6ezccNKOhrVxbDLdIIy376vwp/cYHBbXb6pqsnI+Tt56nObAY1rUFmrFTPmL+bgeUfObJpCw/q6jJm3ivXLpmGkUZcBC4/IZX9n7zS++/RLOgyYwIZ1y8V16lBDy5C+I2eK38tooVmNNmM3lImlMn5U/KSzbnQbWgzfQn5uKpvGdcLCcijbbHcza0g7ajRqh71vKPeOL0Xju28wbDeQ0w9efED85LBjQieaDlxBUlo00ywNsZpu9+NDaaXkx7NpQmfqi3o/12YjS6cPRqOOFosPu4qdRdhO6cJXX9Wk75jZbFy3VJR7bSz6LSZORCLW8wwdTHXpMWouO7YLB9/BnBZ9Z/Ei6Z17UPD8+mb0NerTe9x81q+YhVGd7+mz+CSRL+9jqfUFVbVbMm+luP6UAdSoVo+V56Sh02Lsd06lQT1tRs1ZwfrlMzBpWI9+8w+SXVKE056ZGJu1Y9nmnaxbOAaNGvVZdExaV66Ii+vGomfYnFkrNrFxxQws9PSZtfu2kHNpLBvQhG+qNBRCbhEbbOZiWr86lpO2kfxO6yL6qSPDOhhQuVp9hi7Yxu3LB2mu8S0NmvRg7uIVnLvtxc3ds2mkocOIWStFumZi1rAufebZyUu4eByYQ7WvPqdl33GsF3XGsnFDqtczpP+Iyaxbu4w2erVoOnS1EIHv+IAfEz/ZbxhtacpQmyvkiwbS1J5N6DhoGrtstzOiszENmw/DOyiU42tGUf3r78S1p+Ls//aQoiR+hgnx02/xKdKzssgSlhDyhOl92zBw7h7efYQqfBz84uInN8qN1tUqUamSsD9WZ7/LfzbWHfvMgXE9WwonUZWvv/kWTaMWLNh+lni1mPI5PBPdlv15LT0Bi2MY1bIOQzY4y/skrtn0o2Gn2SQmBzDcXIO+y0q75Us4NK0d3xj0JVTceSEOa6lTy5gLLySxU8DGUW1pP3oj6kXFy7BfN5jqQuy4RanvnNxQRjatTdvph+Sfeye2ouWE3fLf7+J1dAaaTYfLi7CGOQkHqdcBj7RiIu7vQa/mN3zfsBOuMYXEPtiOceO+eEdFsqKPGWb9l1LaBk19fg6jGrVYfOaJeoua7HCGmlel+dhtJMjN2XQuHjooWumphN3diWZ9HXY5vKGwuJii3ASW9zXCsO9y8dDJZWmPpgxacVoO5m3y2DaqBTWN+/FUUg6CyNvb0ainzynfFF5eXI6+ED+Po4t4fvsMRy49VB0k8Dq2kDriuCsBkPXiHAZ1G7Dh+ht535XVgzDtvpDo1NcMNKiF5dSdameaxNkjB3F9+ePiJyfsPu0aVWfMVtXQp8T9PVOopd0Gt4Bodo1rRb1mowhSO2jX/VPRaNSVZ1n5OG4aQV3DHjwITqG4uISc0AdYGtZl9KpLqoPLyGffVEu024wmQK1/I11PMW3Bep75+TCkaS06TLEr66XaOaE1hn1WkJWdwBwrbZqP2CTa3ipi3A6hX78hO274smW4OZqdJvMiUdXncO/CMW56BpMW4CSEZV2m73Ymr7CY4sJcjgvBo2ExkMDMAo7N6UJt4954qdehfX5uGZo6Flx78Z7b4P7+6Ri3HI3cDk5/QlfdmvQSDkAm3gsr/ZoMXasSahLuh+dQp2ETnELSub93EtVrm3NNvXCt89bhfF3VjOvqRsDdLSNo0GIIrxLekSb/RvxsGNueNmN2kpkcxCDTanSatlftfBI5d+gQj0NFMyD/FdbmJiw681g+613ywu/TxVSPJaefyr899k+jgaEVLqH/foZKpGhE6NdvwLorqh5PSXAcmdONBsKJBqVnivu2HRpNh5QNn3scnIWWiSUeYYnsmtgRo85TeZWUS3FJMdEeJzBu0JANpzxVB5dSHM/8bsa0GLFWbtRIeJ3bypwNx3jhYU/rRjUYu6V0TlQsk60M6T7/FDnxfvQxq4t1hTr4WNw/9bWaYf80hN2T2lK/xSiexalk3qMrx7j2KJDMkLu009Ni8rZr5KjrzNkVA2loNpDg2HBW9DXBsNsceZFXiWurrdFpORCf99cy5uHBeVi0s+alVOwBlzGuXZc5R91UOxO96GHaEOvlZ8oEqY9o+NQTDZWrL5PxPDSLavXMuOijekjc2TWeqjUMOPdMdQfcs5uCtkk/UXffUcw/Kn4CGGvVmJEb7MW9cZvmDasxbstNVU9d+huOHThBYGoBGcH2dDBowgGP93sAS9KDGNe6Lp+LxnHjps1pamGOxvf/4p81GnPiA8NkCh8Hv7j4KUoNZHIHDVn8fN6wA06v/4NJOWXkE/LiCdfOHGL2yK58/emn9Ji9X26pPjk4De1mUq+C+FEYw5jW9Ri6sVz8XF8zAO2uC4h4dhULLX22ObxW74FXl5ei3XQQL6UnVcYLehrVYviWuxQkC4chWnprrpYfqyKXtYOa0WKIjWhXlXN6YVc0Os4iV7TSbMe3EgJk+wcnDz86KFp3FoMJEM+wkkRPujc1ZofjG25sGEOvkdPo1bIZGx1fcHHFUDqN30pWioiTqTZTbO+oQxAUJzKxTV16Ljn/zqTQQpyllaarf0cN0ULrMmgiJ275yg+rO7snU/lfX9K4jSWWnTpgadkZ04ZV0Wg/mfiMeBZ3b0r/JceE5HuXbDaOtKTXdNvy9GR701Vbm8XnffG9tAoDi848lHWtNOy1m3FD+tG1qxVNdGrxVV1TLj+XnrwpzLbUpc2kvaLlH8349qZM3nVbbC+RV4FvUO07ajXQo9uQKZy585TSkYAfItTVTogpI04+Kx+WKHh5EUNdYw7Zu7NtsiVtx2wTtUaFz0UbjAys8IhJEuXTkn9Wrkf7jpZ07NiRzpZtqFmlChNn7FIfraYkiqmdTOk1++D7E4aTnzOwuSZT7FSrukvpOLm0L2Z9lhIR5UEPXS3mnazgwDNfMailLmM32/P63mGaadagak0NWllZs/3UbXloK+iOLZpf/xPdJu1EGXWkkyijFob1qKxnhXdkAkdm96LVgCWycJYIddyBsUlT4XDeledCsOyZjGGzEbyWCi3pMV0bGzBn/wN5X4zXUUzrGXDIUzVUK1EccJ3GegbsdPLnzp7pmLUcynN1d8pdu6kYNBmKv3qVVo9902jUUoif2Hdqy78RPxvHdaD1yC1CfBfgUFrmDfXoPnQqZ+8+k0VkSbov/UyNmHdMFdd3eXx8Pt9++hVdR81g+bLlTBveiU/+8hnT1Wn7Me4fmIOeqAMPK8zvC3fYgIZeO26/lgRGNzqNXFPWyHh5cQ0mLbpxx8OfWVaN+LqWnigTqc50wrJ9U6p+U5MtttfUR6tJcaeHsQEz7Srcr2oynl+nrZk+Wx1KJ8glsmxoG3rNO0SI7zlRJ4zY61buwIuDHGhmaMD6S76EuJ2kjbifqtSoR8suA9l6zJ4MkYyoe3ZoVvsSbbNWoh53kuPXxFiThlqdCQ7yY1n/NvRfcEh+Tkq47pmKUZsBeEa9f4Pd3TsL89YD8U0XT5KX57EwaoKds2i5CBI9TtLYQJ/dt8sFQ170bTqI5+m6m364CqFo3NYaH3WVctk3B/OWffFQt2HcTizExLQv7u8O1/8b8TOuqwXDbC6LCKWxb8FAalb+TpSXOdaTlnDriWoB2qQXl2mr15g998unOpRSnBbAyJb1aGG9kJu37uDkdItrF44zvkczTDuPwyvi/XtH4ffP/2TOT2Kwt1DoB7j9JPgdR/3TcDtvy4rNp8pa0CpKhKAZxHeabfARouXZkRlviZ/RreoyfHP5w+e6TT80rYT4eX5NiB898fApFzRvrq5AR4gfv3gpdkUcnmmFkdUUTu1ZIG7ewfglv+v2coT4aUrzIavfEj+nFljRwHI2ucWFcq9Dc+F437nNZdwOTJHFzyu5WZiNzQgrhs1ZycQBvdh+4TbbZvdn0KSFjOnVnoVHvIXm86ebsdbb4qdIiB8h8Hotu6DeUJFCgn3usmP1Avp2MOebb2qz8pw7N3dMoW4DM7aeuMGNa1e4fPkq9o63cPMNoqgojjmdG/+I+OlM39lCtKi3kOmFlbYOSy8+46kkfpp0wzs6i8vrRlJPQ5/hUxew89BZDq0VTlLHlHO+qlb5A7vJNBQPwJNHN9OyWUeuvxJPWSnbS/IJ8BJpXzWPXm2N+frbeiw97vqBIY9yQh9I4sfwLfGT/+ICRkL8HHZ4zPYpnWkvBGhpnL3PrcTIsKsQPwlsGdkEjVZDOX/NnmtXL3P56nUcxIPxTcA7LcGSSKZ0MhHi51BZ744U4by8PApinwkxo8W0faUTc4s4vrgP5n2XqcSPnibzTrwtfga21Gb4WpWzjA/y5sj21Yzo3Z5q33zHsDVncb++C93a9Zm74wz2N66JMrrMTXtHXNyfk1uQhd3UHrQZuITS6bLB9tuF+GnGJclbvYPT7klC/AznlVQJJfHTxJD5B6ThHYh+fAQTIX4OPi4XP0VvhPgRz4Bdzirx07j1CPzV3ui2EFL6TYbxLFV1LzzaO4VGIv9exf2A+FlxXr2hImrxM3yD+i2iAl57OrN15Vx6tjHm2yr1WXXOh8JMEYbZD4if4gQW9TanvlEbxk2exPjxE5gydQItdWug22mq3Hv7Y8jix7CLED/lNSvMfj0N9Ntz53WoED/d6Tx6rZAkKvzP22Daoju3Hz1jsqU2TQbM5br9Ta5euczV6ze45XyfSCFK3yLFg25GekL8qIYqVRSRl5tHku9V2jc2rCB+4lkyuDW95x8hWBI/WobYPSyvg0VB9jQ31GPlaVUPb0KwL8d2rWFk347U+O47Bi49yfMbu9DR1GLWxqM43Lgu15nr9g64eTynMCecBT1bMnDRwbJhwfu2kzFqOxCv6Pefxnf2zBTiZwA+4sFW8OIcFkJY77+tEj8J7icxF/Vj950K4ifqNu0b6bPB/jkPhPgx7zAEb3WVumsnfrfog3us6jquQrSamvXD44fEzyLVkOtbqMXP0BVnVb6jIBPvu5dZPX8y7cw0qVLPnGPu0aQG3KCd/g+IH/Ww17D1b7+BmOp3HJ0qtVl+0Ue9ReFj4n824fn/gsehGXz1VT0OvDOp8ZrNQOqY9uKNeJL6HpyKVrN+vJLv8ETGt65Nl/ln5eMk572ity61O8wmNT2EMU016DrviFqIlXBsVie+MejDiwTVgz3ObR9GDTVoUKMuQ1edruD0ynHYMIRqjdrzMFL98M8NYZh5jbJhrx1jW/6g+HHdNxENiyFlb3t5HlmEoWZ16jfuxf3IXHzP2KBb9VvqmnbkZqDkutNZ1M0Q496L5Tk2EinPzqBftTqLz779plFRegArJo/j+KPS4cUUprWpRbMJe3l6cxcatTXZ71rabyCc2EU79l14KNKYzOxOZgxY9gPDXqNb0aD5CF6rRxbCHDdRv74xF/zTeXlhGYYteuPx7DVDGlej46zjqoMEt7eN5pvvdYT4UbWuskPu0s20LrXqNcBy1HqRMkGqHwuFI7vgWerSIxhpIVq3Y7b+6Ku2OWGutGv0PSM3l8/tumc7kRqarXENiGLbxI5v9fx4CfFjqN8Fr9Rcbq6zpoZuN1k4q0jl9N6tXHvwbi9fHnaTO9KozWiC1IUZ53aYzt2HYn/XhVEddIX4Ke35UYkfU1FOqVkJzLNqRJNhG8pEe/SDA+jU1mDj5YcctZnNJiFIS9kzvgUNOkzhySMHWmnVYuYBaXKpisAH59lx4DKZRQXsE+Kn9f9B/Mw7oBIUedGPsdKrzuA1V+XfEo8OzKSmRmNuhaZzd9dUzFsNL+v5UYmfoT9J/PQX4sfa5op6Q0UyZPHTbsx2EhNfs3LaZM77qOtiYRSjm4n7Z+ohslJfMMDUkAWn3h/2SvQ6jlH9hqy59Ey9RcXzCyup+X0DbG8Hq7d8mCjXQ+jXqyfOLx32KuLQzM7UbzqUwIwMbMdbiXq55i3xY9RUiKU3sWwf2xo9y+mUycWMIPbt2IHb83derxYNiblWhrQYsU5VvwVPTq/Aash8XBzPY9XMmC32qh4LlfhpRffZR8hK8KOvaW0GrrigfjaJZ9/hudTVbMIF9wDObJ7D6qMq8SpxUDy3GjYfS5DXddrqNmDK7nKxFepxmZ0Hr5CRFcmiXq0YsPA/Fz/7nFXD1MVxj+luqsGApafKGiVPTsyndj0Lrvmn4L5/Oqb/qfhpZiALuffIDRTipwmj1l8hPvABc6fO4WG0qg4WRbnRsVEVxux0IfG1Pe30zNnv/v6wV6n4GbL2hnqLCl/x3KpZWZMdzu/e8wofA78J8VOSHcHyYa2pVluHwRNmsW79WqaM6EmD+rosOewi34hBV21E67kyQxfbEZWew8VVA/m6ckMmzlvC3ClD0Kr+GTWbT5In5vmcX0HDmnXpP2kuC2eNRef7v/IPzV74x6tlTkG0EAzVqfTXuhx/XC4UKpIb5cng5ppoNe3O0lXLGdrJmJra7bnmJz02i1g3yBAD63Xvd+MKnl9ZSbUvqjJsiR3hGYXkRd5B72+V+MpirOzUCt5cod4fK/F9u9kkqjudAu/uw6R+Tdr0n8SqZfNorVdbnvD85p33NEsKE1k/qiVVRYto1rK1LJs9Eq362nKLurggkVVDW/C9hinTF61k7oS+Is+qMHGbA0UlRWwe2oQqmi3ZddGVt+el57N7iiX/+OQLOlpPYumCmTTWrEPXqTtU+XlkJnX02vI4JJmdE9qI1pgZ85bZMG/aGFrpi3z8Vx323Sp92GexfVxzKlX6hBUXVHM2KIhl5aCmVBcP+bkr1rJkxhA0NfRZf8lPlG0C6ycMZMamC2UP73IKuLJpPLVrNmTYtIUsmjkKzZq1GLbqgtiTK8I0x2zQujLx435iIfVqN+OuUJB5EY/o17gemk26sXjlKkZ3s+Dbmgailat60Fck7ukVOhjUo1n3UaxcNp82+kKYjVhLaIjkrKozekdpD0WR7JA02k6VewRfOe7EsE5NkWdTWLFkFk21a9PCegUxOXlcXT+catU1GTVnOWuWCoej1YCRa85TWJjP6eWDqV6jAcNnLGLJ7LFoVvsWq6m7ySoqYdeYdph0m02ptA28ugGNBvqc9a7YB6ni5tYR1NPvq+q9SXSTJ21PtS11kIXY75hG/VoaWE+Zz2JxHe3aNRm48KicX9fXDkfLuC9P1erTYdtI6uj2xidFVSEfbB9FdePe+Md8QPyYfMcXdYyxHjIEa2trBvbrzdBpq3gVGcOGkc0xG7ie3Nx4bIY2o6ZWM7nMF08fQqOGhmy+/kLU02jGt6wvxHY/zt33L298lAghOrUj3+t250nSO32C6c/ppfM1pkM3Ehf/nDnW/Vh35tH7PYeFCWyf2pXaDYyZMn8ps8b2onYtTRYffiiOLWTtoBY0H7BU1DoVz04upn6jJjgFFxPnfZaWmjUx7zyUFSuX0Kt5I2rodeLW8/fnpvlLorRBfayGz2DZ/KkYa9TGeuVZwryv01xHiK+rpT0UsczuaUyr0dvF38XcsZtNA1EmAybOY8mc8ejWrUX/+YfJKSzk5rYJ1KyuwbAZS1izbA5NdTUZsvwURUX5XFw7kpqizlhPXcDSuRPQqVkZy0k7Sc+NY1ZHI7rOEPVHdUHubBlJfbNuuEe+L35ubRuPlklX0UAQd5ffCXQa6LHT/qV6bxFOe0X86mjQf+JcEb8JQkjWou9cOzJFRrtsHUkDi148VmtBpx0T0TLshKtaZN07OI2GmkJIxr/zVBTiZ7h5Lb6sqUe/0jrTvw9Dpqzm6fNHooFhSP9lF8lN9GdMO200G3dl6ep1zBhuhZZBW877xpEb405n0RBq3HMqd/ze7r0tEeJnkPHXfFXXhIHWQxgyeDD9elmhXa8O3SZvIqrC27gKHw+/CfEjUZwVy+VDW5g8dgSDBlkzdspcTjs/KRuiKcoIZ9/KqQwYMw/vcNGyyIri6Mb5WA8azIL1dtxyvs6Zyy5ky0/DAtyvHWDSyKGMm7WCc1fOc+ycI0mqnTKnFnVHs9VEwks95wdIDfVmy9LpDLEezKR5q7nnV+qSivB2PM3pW08+2GtUkBaG3YrJDBqzEK8o6ZGUw83juznu4K1q8YkH9KWDu7h4/+2PvL1xu8qCKaOxHjqcxRsP8ubdh4ia/ORgDm9azPAh1gwbPZl9lx6oX3sV104N5fi2ZYwQ+4aMnMDus3cofTM78ok900YMYu6WM7w90pfD1jFWtBLOf+Pm5YwcOoIVO04TpX6LLe7FA46cuEisyPbcWH92LJvGwIGDmbFkCy6PHnL2xDG8X5RPdPfcP416xlY8iirP3NyEAA6sX8iwwdaMGDONg9fc1b1mWRxcMIjek7aWTR59i+IMbp/exURRlsNEenacvKV+1b0QD8eznHV8IkpDRezrRxw9fIFwdbyTAj3YuHgagwcNYvTk+Vx++Op9Z6kmwteZ5TPHi7o3hPnrDxAkZVBhKjdOH+TO09KWfwkvXK9y7JKL+tX0EvzvnWfuxFEMHjqSZduOEZKknjWVm8i1QxsYM3wIg4ePYcP+K8SVFlJ+MvbHtjBuxGBR1qNYs/cC0Rmqfb63L3Hm+sMyR5YW8oRjx04REP9+RQ31vc3RU/aqt3pyYrh08ij3/Sq0jEuyuX9hL5NGDWPoyPFsOXaTJHWjPMjLmeNnHMreegx/epsjIqyEPFU8osXvQ2dE2KVxLiUvGadz+1hts5KVq1axStjyZUtYveMoofFp+N65yBl7TzmfcxNes3/9AlWZj53Gkese6jIv5umto4wePIiNp1zK55kVZ3HnwkFO3Hxcdt+XU8wTx5PsEeWfnB7OqhHdmLD+0gfvv5KsGM7vXcPooUMYOX4mR0V4qusW4uVwgQsOHmWNlsQ37hw9cY7QZFU6g70cWCrXA2txz68R9/z7PQ0qivG7e47ZE0YyaPBI1thdQprnW5wSyrkTR/EKLhWr2Ty8eYaLd0TjRP6dg+ulfUwZLcpkxDi2HLlOgqoyyXlrf2yrqBeizgwbw9p9F0W9UKewII1bJ3cwYaQQD6Kurdp9hog0qZ7ncv/yaa4/8CvLs0gfUS/OXif27XkEMuFP73HizHX5tfzipNecPHaSZ2HqtxwkSnJ4eGU/U8ao4rf50DXi1PGL8HESz9Gboh7LP1Vhnb5KtPp31Iv7HD9+TYj/d0qlKFWU6yHWVKgzK5YvwWbbUQLCw7l7/Qz2bqpGiXTPbloiPXOFD5i6kCsPX6ryrTiH2yc3M3TQCI7cfv7Wc5P8NJzO2qnCFw2dVStXYrNmg7hP75BQ4Zmv8HHxmxE/FSko+NAjTUVRUSHFFT5xXlL8Y5X7rVukjKL0ICZ0tmDirvIJ0z9GcdF/dgMVvxPXn8pPvVyJCP8HQy/+oX0lFL53gRzWW7em7Yj1H+h9+TDFRaWS4x0Kklk7oiN953z41WQpzm8hHrY37Naw9aTLBxxeRX58KYQfo1i0qn8qRf/hUgo/eFpJUZk4e5/iHz7vv8p/nnf/Dd4r81JKRPr/k3srP4FD65dz/PaLH0+XCP8/pbDwh0vtXf6zMvyxMvmxelHyUdSZ4h/K/+Ii+e1NBYV/x29S/PyS+F3bSVsTTcysJuL3gdb0x0kutpP70HvKtrcmeP9cwh5fYmAbPRo16Y3Di5/4ZTEhfkIC3pCc9ePSR0GhlOK8VAIDgsn8d68LKigofLQo4ucdEgMec/ToKZ6FV+jq/egpJiboFS+Doj84jPBTyYh5zbnjR3B9/kNDBQoKCgoKCr88ivhRUFBQUFBQ+KhQxI+CgoKCgoLCR4UifhQUFBQUFBQ+KhTxo/DRUpCdTmJyKvn/m9djfuUUk5acSFpW7v/Xt3gUFBQU/hf8xsRPDmfWjqPzgFk8i/0vvYmV9pplsyZz1PmVesPPIyfUnWmjh3Pe8wOrBP4PyI99ztLpYzlXYZmCXxLP85uZsHhP2fdg/jMKef3YiduPVR96e3RmE+Omryes7IMuvzTFeF3ZQTtzfZpYjuRO4NuT2+MD3Ll557H8sb+YZzeYOWkhj2N+6kv+/zvykvxYPnkqZx+XfkDyP6MgLYQNU/qgo2vExLWn3/rAZZT7acbPWElAchFxnqcYPm4BvpEf+EDMf0JJHv4PnLn/VPVV5sAHp5k5YxXPU/67b/blJIXhfOMWoem/nrc3H57ZxpxltlT41JWCgsL/kN+U+MkJv4elZmX+/LevmHOkdEmB/yNxj2ilp8HMfeWfjf855CcEcsRuNx5B7y8v8D8h8iGttaqz/FKgesMvy+WVfandbDQR/yf/l8aC3sZla68FuV/nwNGrZR/U++XJYE5nbZoOXsJD75ck57x94TMLu9Nq5Eb579A7W9Cta8HNH/va5f8nimLv0rp+Q1H2/7e1icJdbdGuqcuqE/a8Co0V0rCcV+eXUEu3Pa4hWWSGebBn/ynC1Etc/N+JZFK7Jsw8pPpCtteJRejodML1v/yi5csbm2napBce/5fvNPyXOb3UGuPWI3n54e+UKigo/ML8psTPne1jMGlnzfyx3TDsNIWIMn9UQtAzDx4/ecZDh1MsX7SAjXvPEJpS7rCyYl9xfM8mFi2YzxKbLdzxUS8sGO9BR3M9Fh5y4fVjZ257qhbxkynJxfuBI+4vpSUusrl38SBLRdgrN9ji/lq17EVReiz3bzsRFKfqCkkI8MB2w0oWLFrGgQu3qRCFt8lJwOG0nYjrQhYsWcnpW17qrwIX8trHjce+/ty7fIglCxey7fAVYtRfJZbIFmk5sn0NS1dv4/LZw3Qwbljhc/lvk5cYyIndG1iwYDG7jt9UCYyiDB44XsM7qMK3drLiueNoz0v5c6z5eDmdZc2KxcxfsIQ9Jx2Iz1Z1B1xbY41m20nEi+TGvPLA4b4vueqo5aSE4nzzNmFpqi6c5JAnHNy+joXz57Ni/S4eqfPs1b1TtNT4BkOr8Th5BxIV6IeLqzfp6nAyop5zaNsaFixcwt4zTiSp8zAnIYyHD9145vsIu00rWbRiPbe8PpxuCelLvleP7hRlLurDnpMEyUuB5OF2aTtmdSrTYuBMHNxfvbV6fOwbd0a2qEdNo86cdPbiicNumhu0YfeV69iuX8FSm624vPX5/BJePLjK2uWLWLJqk0jPB3phinPxue+Aa9l5efi62OPyJEgtNPJ5/ugebk9V52ZE+nFQnf59Z53L6lBS6DPu3X/ItRN7sNm4F5f75+hiYMTqq6p1rtLDn3L29EVRhh8W4tIXd7etWcbCJTacd/aVh7cyIp+zZkInqlYzYNHO07yJf3uF69eXVtLQpAuuwZnkJQVx574nkWGB3L7lSFCFL4znxL7B3uG2+kvUxfjePs/qZYtYumabyK8PfdqggGdOezGpUZVmfaZz/0UY7hdW08TcioM3rrFdxHP5ul24v6mwvExBKs7n9rN04QLWbj+Mf1SFuIo6/fDGCWyWLRb5Jt17d0gTxV2SFsrGKd34vqoWc20vERodjreHG/duXWOzzUqO2XvKp6eG+bBviw0LFy/jyFVXebmG9ygp4KXXQzyfPsVe3LuLFy3huDg/KyeVu+f2sViU15FrbpTdqiVZuNufZs1yKU5LRVk6lX2t+dyqEVh0GMcbWXcX8tjpElfueKm/QF/E07sXWSPyb9nqrdx7Fi5tFOFl4Ov+ENe7DuzaYMPes3fJLMjH5/Y5bJaKvBbPNSfv0jqloKDwY/wPxE8hz5yPMX7EcDYdd6L0a+w/m/xwxrTSZqDNFSJ9zqFftwG2d9UPBXG7H11iTb3amnTq3pthg/vSqGZV2o/ZiNSIzIl4yKCWOug3tWTUmFF0stCmhk47rkuroKY9oZO5ATZnHmG/eQTazYfzRt2rkRf+gK7m0iKEz7DfMR0T02YMGT2Wbi0NqWPQEcegbIoCnWlroseeB0lkR7oxuK0ZrbsNZMywfjSqVZ3+i4+Q+U6aS7KjsRnVDg2dxgweOZp+nZvzffWGrLogObECbKd3poaGAVbd+zF0YE80qlWh17yD8mf+82K9Gd3BAG3z9gwdOpg2Jlp8/m0NNtuXrhJdTk60F+O7WmDcvBMjRg6huZE23aZuJzU7meUDm2E50bbsK8sB9tswMW6HU2AyN7dNpIGGDj2tRzCsf1fqVf2ewavOyg9V+/WD0Ww/BcnH3Vw3BL0uM1HrPqJ9jmHRoCnnA1JJe+2AlYibWZsejB41gtZG9ahvMQiv2BTuHVxE3a8+oXJdQzZefMCFzdNp1mEMQSLMjIDb9G+uKquhg/th2LA+XSdtIkE4idQnF2mjWwvDlh0ZMGQolk31qKHVivNP3h/yK0wPZOGg1jTUb8JAkU+tjTUx7TYV3+BwDi0fStXPP6VaQ0Ombr5QtryHxKu7B2la80v+Vbku49edEmL6MMaVv0LLog2Dhw+nQ2NNaht25dZrabGNEu4fW46pnj5W/YZg3asDukYt2HXTTxVYKUJE75pqRctBq1QLXaY/pYfO12haLSBR8oVZLxlu2YzFRz1JD7pLv2Y6GLawZIioxwYi/T2n7ZDj6HtqIbWq1aBJ6070GT6NExeO0N3YjK13Q8iMeYx1Sz06jrIhKPl9xe13cydNdBrQwrI31n27oKmhzbwDzgT52NOvaV0+/ee3NO4whCs+b6+LpBI/VjyOKiDCaSNGLQbh4n6HYe3MmbbzVtn8IPtN4zDrNJbAjHxu75+PkZ4h3QcOY0DXNuiZtefwvQqNCplsLm2ZRNV//ZPqDZuwy9GLx/Zb0fz6K/Sai7o9fBitjOrTsOkgHkWJmi+Ej+3sfugZivIcNpyurc0w7zicByFCrBfncHjxIBpqGtJnyEgG9+5I7Wq1mGrrTGaUNyM76PHPf35Nq0GL8fB0YHCbRtTRaYJV1+4s2XuTUJEHA9qY0KR9T0YM7SeX55hVx0l9tyeyJJ1No9tRR1MPq76DRdpaULeBDp179MfaerC4j5tRtaY26y8/FwfncNpmJJri2F6DRzC0ryV1atRm5JqL8reyLtmMoFmXaUSJ+915zyx0dCzYfu2puMcKRf4tEHEwpGv/oQzo1hZ9k3Ycuhsk8jqKmd3NqFVfj05WPZi52o5zB2xobdGEvsNGydevo2nOXmWhTgWFf8svLn7y45/Qo9GnVKpUiUr/0ubU4/cXAfwpRD2wQ1/LlPOvJBecy1wrfdpO2FHmvA9O78CXtZrh+FrVGny4bxo1G1jgEltCos8Vpk5bhF/p4lChtzCuV51Zx4TYyHqKpZkuS889J/35abRr1We7ehHOx0dnom0xmBfxAYw2r4flDDv5wUVBGGvmTee8dyL5AY401W2InXsiLy4vpcb3xlx+pYrDyxs7mb7CjvfW8Yt9xtKpk7jwpHSeUBzj22rQdNw+8XcBm4db8I12dx6p5zVdXT+E2o168iavCKctI6mp3RnXSJXieHhkLt99XpkNN97tcSjizJJ+aDUdgFecqima+PQ0pvW02Ob8Bs8T89E07sKjGGlfMbaT29N4gA1peWkcXjGdzedVLWKJQ9PaUbPleNJF1t/aOLRM/FyzGUDD9lPLxY+3EAq1TTn7KpEw12NMnreRSLUfTvM7ju539dh4WxqeS2JKx0YMWn1T3ndt3Ujh7EcSUZDDvqkd0WgymGeJKkUS7LwTzZriPMdQMp5foFHlzxm14ZpqSYh4Tzrp12bYBlU4FXG1m0KN+o05q14pPjPsAZ21qzNozRWK8qIY3VKXcdsdPtBKLsZucjuaDrGRV2MPf7CH+l9+w4x96tXQw+7RuuH3zDrxjPwEH3oYajBmS+lq0fnsm9Ud3dZjeP1O14HX8cUYmnXBQ9TBZI+TGH33N1HGHXFLEr+9TtHSvB32L6LZN6UdDVqO4rk6/a8dtgsRXR/b20H4HJ/N19/pcMxLtZZYRthdugnxM3vLdsZ0b0aHYUt5XdpNVoGSLFF/mzeklWgMJMnBFguBO4ZaGq24E56F/9VV6Bv14H7E+z1GpeLHU4ifMIc1NDS0wiMimVMLeskL64rNItmRTLQ0Ysiaa6SE3qeTniYz9t9TBUAGm8a2x7TrLMJzK3SxCUoyXzCkiRGTbR3l30/FtWp+XYMVZ1XDeCnPLtFYozbr7YMIvWuLnpYZB++rV21PfcnItjr0X3iKotx4di6axl57f9U+cQ9tHNEULat58hpoT86uEMLeigfSmsMJj+jQsApd5qgaE5QksWZ4Wyx6zyVMXY/9L6+mkbYF593L16OTEeJnRT8DqpkP4rm81lc809rX43sza57JC63GMMXSGKtp+8ktTGTPylnsvFw6JFnMdpEPuq0ni7NEnV8/jpaWw9myab68cvqGc+5ync4Ju01HAx2mqfNEEok7J3bAtMd8ElKCmdS6PiZ9l6FagzmRRb3MaNx7AbFydcvgwNq57LxYfu8qKCh8mF9c/BTE+9JX718q8fOlHue8/5OJwSUcnW3JFzXM2XL0HOcvXGBmDwM+qdESF/XYl92ULlj0nFe2GnOE8w709My4/Fw1BJMY+pRTB3awdNF8xg3oyNdfVmH+cfFgUouf+UefiKOSmdxWiw7i4VUiWm4r+jal14Lj4u9CTi0dSJXvvqd5534s2bgXN39VCzn7xQ2a62ux60ESmSF3sNSrTq1G5gweP4cjl+4Qk/5u81FFbnIE9ucOyd3008YOpv73X9Jqop3Yk8/6ka1oOXyzeISr8L24En094YDikllnbULLCbvL1oMqinxEFxMtVl95Z85PSSxzuhpQtZ4Zw8ePZ/ToMYwdNYCa//oHg9Y7kJ/kQ2dDHVZdfimUgZ9worosPu2lOjc3hUe3LrBx9XLmTBtPM+2q1Go9EWmqR0Xxc33NIBp1ml4ufp4cxayeOSf8VEMV0a8ec3T3ZpYsmMPQ3q346tPabHSW4pnKNEsdBq9XPeCvbxiNWfsJBMSFMLZNA6zXVBQzkYxvqcfAVZeI8LlAYwNDjrhJXkxQFM74LqYMWHpG9buMXDYObUHTgctEiZZzaEZHdHosISUtggltDZjwA2u3HZjanuZD18qLXYbe3YmRZhMuB6i7AzNDGNlaiyl27kS7H0Lzm29p0WMQ48aK/J0wnu4tdPi6VmOuvX57gnSBENztLZpy6EEAjvsX0rNLD9q1boHtrSDu2U2mVf9lxCQFMMJCi5Fb7NVnCfLCGNVej6E2l3h0dA5aFgN4qhZGeXFudNepzj8/+ZNoWGhxQojxD5HhfxaThvpsdyzvEcgNuUdbnbqsuxnEq5vrMDTphVvs+xNQKoqfcMd1NJIWpI0uJNH7CKZ6TYXQzyRViGoL/WZcepUqxOoW6n5ZmbZ9hjB2zBjGiTyxNNegilZ77oWp4l1GziuGNTVh6l5VOXifWY6hgSV3ZUUliPWhb3NtVpx6guPmUXxdpR59h4xizJjRTBg3AsN6lWnTZYaq9yk3ifs3TrNh1VJmTR6NiUZltLvNkwXs04urMDPtjpvUDRz/kE6mBiw+pp4zmPSMARa1qGPUnrHjxjJ6zDhGDuzIV59V48Cpd+YBFqexYqA5HafulSfDS8JktXULOk/eLl9HEh/SunVWYzapfucl8/DmOTbaLGP2NFHH61VDt8NUJOl6a+cUqv/zE/4knovmQ9eJM1UEXt9I3aqVad3NWq5T48aNw7KpJnU1rQgP8WZqR3OGrzmvFu3FOO+dTb3vq2DSuiuzV2zByfMV72hMBQWFD/A/GPYq4aXLOWZPncKu8/fV81p+HiXJPvQ0rE4dncZ07WpFF6uudG1nwVeffMFEW1WLfN+UrrTot6hM/IQ5bkdP3wL7wGKS/a/Rs6kOBhZtGDB8IquXTEO3gQZzjwjBoxY/8w67y+fd2zmKuqYDuXfvAh0aW2DnUjoMkMndc7YM72OJbv0aVK1vxh7nILIDnWhpoMUWR9W8huQQTzYtGE/bpkZ8X/k7Wg9ZRvA7Aig38QVz+rVES9+c7v2HsWTpYqyaaNJqwl6xV4ifUW1oO2aHqpdJ4H1uBQYGXfGITmB5H306zjqieuBLxPkyoKUBNpffGVYoCmVCex0aNevD6o0bWLPahtVr1rN1hy3OT6Q0lWA7sR0dJ9vienoVxk174hEn4lmYit28gWhp6dGxez+mz1/K+N4W1G83kZR3xM+11QNpZDlDXgFaItZXiJ+6jTn/Jpkwt+O0M9bGrHkHhoyeItI4Ce1qjdjgJMUzmamdtLFeq3Lykvgx7zCBl1FvGNa8PmN2lPYaSMQzq6MJfZecJvTJBZqbmnLUXS1p8kMZ19mUQUvPqn6Xkc7Kfk1pN2r9W2uRnVnSk0Zd5hKXFML4NvqM33FLvedtpN6XZkNWy72KIUL8mGq34nrphPZUIVBaN2L6PndC7mynftV6DJ25mPXr1mKzyob1Gzex78QlQlRdLBVIYdmgjkxYuYvFY4WAPnCBlaN7M3bxFuYN68zknc4U5b+hn2EjptrdVZ8jKIxmSjcTBi49xcMjs9FuOZQX0vLggtwYVzo2rErTHsPo2dqQ9iK9H5o0nup1BD0tUw64lPcOFkQ+xsq4HisuvsT/+hoMjXviGqUWeBV4X/x0wUV6LS8/ioldzJm07TrnbIbRrO98UkWdeH5hCbWqNGD03OVlebJh42YOnrlBZNo7N3/WC4Y2MWbKblU5SOLH1KQbLrEqNV0U5SXEjy4rT3pyYcUAqmlaMG/5WtauXY3N6jVs2LQDB2cvirKj2Dy1F410DOncayBzFixmaGdj9LvPl0WFz/mVcriu0hS3WFc6WZjIYUqURLrT3aQW5t3GsmHDelbb2LBm/QZ22B4mMLB0tX41kvgZZE7X2YdkYSyJnVWDWtBt2k51PUtl9bAOdJu0k0zRgNgzZwDaOgZY9hjAjMWLGWLZFNOOKvHjuHUs1atpM3LMEHR1G7NX7hEV+SfyoE6d+gyfsYwNUv6J+KzbuIVTZ53ISfEXor0xYzZdLns2SL1cT26dYMrQnhg3qkvlmtos2HdLHT8FBYUf4jcx4dnn+Hxq1jPjvFcUOdkZpKZlkJsZLR48ZvKbR/HFJRyZ0Z3mfRfKXcoSkvjRN2zGveA0TszuxPe6ffAvbYyHO2FYuyozDnuXi59DqpZgZtAtOho1xLx5M5p3m4r8kk9OOAd37uBhkKp9VpT+khGN69B09A4i3rjQVjj53XejCPO4zM7D5a1299OLqfp5PfZ5vP0Q9TmzgO++1uHk09KWeiLjWtfDYoyt+FslftqM3l7W8yOJH329LjxJzeb4nM40bDe1LJ1pz85jUrcma6+9O/E3g9UDGmMgHEC5AMjB1eEmT0NVE50DHXcJkdaE1q2b0G/mPvmBmvX6HDrffs/c4+Vv0x2a1obqIp+TK4of4cdurBtE/RbjUA0swZsbq6hd1ZQrr4PZOMQMTfGgj1I/pTOeH6fRN3VY6/hG/EpicodGDN+sEjk3hPgxbTuO8MxkFvUyoMmwTeqWtSDhIW00azN1vzsJvudoYmzC0Ufqido/KH6KOT2/G/WbWvOqzJ+nMqeLFs3G7RJ1KErkt94Pip+9k9rQYoTqba+we0L8NGrFtUB1LsriR4spQvykvLyMcY26rL1ZLjzTwnyFQ3b74ER3lwOzMDZtjHljK268TubR/rkYG2oKcdGZc55SXUhjtmUjWo7dXpb+4ihX2mrXYo6on4+PzUG7+ZAy8ZMdeZdOOvpsvhNMtNcJdKvXYuFxD3lfRfKFw++gWe+tnq4Ilz00qqnF0ScJvLy+GgOjHj9Z/NwLVAlB+63TadW6FRYWTZmvHuaKeLAH7eqa7HYtrRWidgd44njX8625VTJZ/gyxMGLmQVUD5olw/CbGXbkXo+qBksVPMx1WnXnKo4MzqNWoI26x5QLq9eM7eL6IIvKhHQ2+q1s28VsS9huHN6Gh5Sx5jtWTs0JUmfbESwpW1CdJ/Kw4oc6nrEBGtWmE5TRpyFlNfhzOjk6ExZX2x6gpFT+zDr4lfrpO3VFB/HSkz0w7Xvqcw7hmNRad9pX3SGwf04ZGrSYgDaZdWzuSpl2mEpGXzo6xrWkozTUUl0vzPIR2XW12OJcL1eQgL5zvPyMv6w3j25ozZuMllfgpTOTS4T3c8AiTjyM/hqUDLNBsOZo3ivpRUPhRfvXipyQvlomta6PTfalqsmgFgm+u5fO/fsVmpyfsnWyJoeUMSqe+hlxfT+26ujgG5eC0eTjfVNZh9eELXDp1kEn9msnDcMO33qEk04fmWrWYuue+6sSSDDaMspD3jxOtcZmCaHkIqX6TPhy5cJ3LJ7fSRHYmd0kLcJTnD227F0/43V00qFqdUct3Y+9wHZsJnaln0B3XcGnmQTmBztvloYERK+y4dvkMNjMG8cUfK6HdayWFJbmsHGiK6cD1ZeLH48R86tRsxgPxhE16chbzejXoNW0dZ8+eYFJXIxHXf2Lzgbe93tzaSaMaVek1eTWXrlxk9aRuVK1pxKEH6gdrdhCjLb4R51dj733V5PHc8Du0qVuF1sMXc+XqZXavnUmj7/7Mpw16EpxTzA2bPlQ1H0GS8EGvb26g9tfVGL96P2ePH2BwKy3+9IkmFwMiOT7PisoNmrHz1CXOHdvL8I6G4jp/YdYJaXgxkzlWWjTqOBH3N+GcXTEETeP+SLM5/C6tpYE0MXTJTi6eP8mk7ubUMuyKa3Q+qe7CMdTXYL88eUOQH8yQFg3pPue46ncFEp9dppVWTdoPnc/ZixdYP60P1Wvos/duqPCqEQw0qsnQDaVzdd7mxNzOVNXpwEU3f7yvbhIiwYSLb9QTxlJe0c/ke4ZsEs6+MIP1I1tQXaslGw+e4fxxWzoa1KbJoOVE5b3TyyFI8b+Kzt8r8U/DwYQI55Thf4baop59aT6SQLUwf3x6GRo16jFm6S6R/uOM72pKXdPeeMfm4m43jmr6vfCLV4mfrPBbNK1Zh6XyBNsijs3rzjd1m3LlaWx5z6BESR4nFvenRj0TltkeE/Hci5VJXUz7iMZCfgnPzon6Vb8d9yLecfaCF0KoV2nQikcRBYReX041jZY4v1a9i54V6EiT7ypRqVpr7oaqBEtJdjjz+5hSx6ATO46e58zhzbRoJMph7Ob3e6VywxjTvAFmvWbiFRyL6/FFaDZojXOUKjOKItzppFudWYd9yY31pI9pHYwsR3H0/CUObZyFZs2azLa7R/KrGzSpVRWrSTZcEfV8+7KJ1Pn8j1Q2GUa4EOxvbmyiQbW6LDx8lyj/mzTX02TBoYfyNaR8u7d/DnWrq/L88sXTTO/blFoGnbn3suKgqaA4lfndtWg9YbdoRkiks7C7Ia1HbxCyRyKFJX2a0EGI19DAe7TTrEKHUSu5fPUiO1dOQ/OLP/GNQT/e5BdzcflAdJsOQ7prc0PFPdegClazD5KZHc8q62bU1m/P1iNnOXtkK210atFh3DbSMoXwNm/EoFVnVOJHPKt2TrKkjm5rth67wPXzh+huoU3XKTtJUY2LKSgo/AC/evFTkPyKldPGccDpAx8hzAph3YyxbLvkgvOJHdjsOFcmkBKfOTJ/wVJ8peknorW+bro1LZq3pHP3AayyPcj2VYvZdsaV4uwINi2bz2mX8tb7k6OzqFLLmKv+5X0mSQEPmDuyD23btqV9h85MtTlAdJ54HsY+ZeWCOTjKx+Zif2AV3Tq2pV379nTtO5oz9z8Q74JUzm2dQ7uWLWhv2Y3pK7ew33YDS9YeJq0wn5sHVrN6v2PZvJ4Qj0ssmLeOl9KMY4HPzf0M6taBtp26M2vBShYvXsgN3w9NJC/E/ZItA6w60rZNa9p36ceO865vzQm4f2wt4+dtIaJsgm4RHhd30KN9K9q0s2T4tCUcOrKHhfPX8jIlj+c39zJnjRRPcWh+IsfXTaOtSEeX3kNZs3UXq5auxTM2m5xYXxaP6UOLlq3p2mcIG/ceZ8vyOey5ppoA+vjCFto1bczMHedxvXKE5av3ES0nOI+7JzbSu3N72rVrT6+h07jhpWrZposyWLZoEQ9K598UJnBwwxJsL7zf2yHx+v4ZRvftIsqsHZY9B2N39bEqTwsS2LdyHgdvvfNWlppIr0sM7NCUvjM24XbfgVWL1vAkTq1OsmOxs5nDAYcX8s/8hFdsnjua9qJetGndButJy3kc/AMfqsmNwXbRJJbYXlX1HGSJujdnnBDlt8vKWppH4nxsvTr97eg9fAYOPqoh1cC7R5i9YjdR6i6UvOQXrJ+3gCtPVMK1MP4pS6eMw/ayl3pOSDnSG4ZH1s2kc/t2ItwODJ+5puxjhWGPL7Bg0RZeJ7/fXRAj8mL24o0EpRSJe+oacxZt5KUoXxnhfI+vm8W8LefeejU8M8qX1dOH0b5NG5EnbRk2cx1PI98XVlL9vHfMhtZNmrL4gD1P3W+wfMlmXqaqxF1xcgjbV8zl9H2VWI/0tWfa0J60EeG2FnVz9sZjRMtfZMzn7vF1dG3Xkrbi3hw7ZyUH9u9g8RKRJnHZosSXLBnVjVZdx2B//x5bVq/gsluFxkJROtf3r6KHZTs57M59RnHyjl+FMlFTks0l26VsOumibpjkctl2JZuO3lKLoWyu7F3H5kO3RMqKcTu7VXUfdbBk5MxVHLLbwaIVG0U+5+F7/QDL1x0iRt0b9uj8VsbPWM3L5BLy40W5zhqhrlPtGDZDKiupAZXIQZslHLjhVRa3rBg/1s1UHdu+fUdGz9mIX8z7PXgKCgpv85sY9vrvUExyfBzJmeoJKj/C+eWDaWO9hIT3nn5FIoxYEtPe7sl5l4LsNGJj4sn7N62vzJRE4pPf7c/6aRTnZpCQVC7OfpT8TBGfWLIqftDm35CflUpcfJKqhflvkNKRkvGhfvYCEuPiSMv+wEQUQWZKAokpH35QF+akE/8Tr/+jFOWSEBdP9s8MKD8zhfiElPcd4A+QIdISl1j6OuH/nUJRh/4r6X+H7LQkEv7DOvdzSUuKIz7p318rPTmBpLSf6rALSIqLJfkD9S0vI5k4UWYfvO0KskmITyC74IfvAfm+jUsg99/ctz+HPFGP4hKSf3I9qkh6UvxPyj+JtJ9xrIKCwkclfv49CW8esmxCb7R1m2B7S5qboqCgoKCgoPB7QxE/FUgN9sRmzlRsz7uqvgGioKCgoKCg8LtDET8KCgoKCgoKHxWK+FFQUFBQUFD4qFDEj4KCgoKCgsJHhSJ+FBQUFBQUFD4qFPGjoKCgoKCg8FGhiB8FBQUFBQWFjwpF/CgoKCgoKCh8VLwlfgwMDLh06ZJ6l4KCgoKCgoLC749169bRvXt3KkVGRtKgQQPGjh3L8ePHOXr0qGKKKaaYYoopptjvxo4dOyab1OvToUOH/8feWYDldaR/O7v/3Xq3bnEnAYK7JoRAhIQQd3d3T+Pu7u7uRtyJERyCu7v7/c0rBCLddrttv20z93WdC86Z886ZM/LMb+TMUCk8PJxq1apRo0YNLCwsMDU1lYc85CEPechDHvL4yxxmZmaYm5vzzTffYGNjQ6WYmBi0tbVZu3YtcXFxREZGEhERIQ95yEMe8pCHPOTxlzgUo1wKvTN27FicnJzK5/wcOXJEPSImkUgkEolE8tdj/vz5qjk/8msviUQikUgk7wLyU3eJRCKRSCTvFFL8SCQSiUQieaeQ4kcikUgkEsk7hRQ/EolEIpFI3imk+JFIJBKJRPJOIcWPRCKRSCSSd4qfFT8FWUn4PnfnRXgcReprUEpSZBDPPLxJSMtTX/vtKcxJw9/zmXh2PEWl6osKShUnpaTEhuL+7DlRSVmq6xIoKSQqyAdPvyCy8itGmkQikUgkEgU/K37C7m2h/qefYNVnIYnqa6KGZdOIpnz8eVVWnPJVX/vtiXl8mIYfVUK/6wJSxXlhRhg7Vsxi39UgpfueGR355ONPGbX5tvJcIsiNYXSzmnyt3YKbIYXqixKJRCKRSMr4WfETdGMl/6pUifptphKvvgbFLO+hS6VK/2D2QQ/1tTJKKSl5pZtG/ffnUXboVCA94inzxg5l8W5XZa/TtVX9+bsIy/CtT5TuOyY4ijBUov+6G8pzFaUUFxer//95iouLfjKEJcKfEvX/r6N0+8lXE2H4Scd/H75/629pyb95pvitwq0ggf6GH1LpG2MuB0jxI5FIJBLJ6/ys+Am+uZovhcBo1GkuFQeX1vc3FsLjA+YdUomfkux4Dq+ZTnNrYxrpGdF56CwehqYLlyz2LxpJj1GLCExR1M6Z7Fswkk79J/IgWOFjKRc3z6J7vzHcCc5QePWS9LDHzBrRl+WHruLtdpbm9b9Sip2aOo1ZdeIxt3dM5ut/fc/yyy/E3blc27cMZztztLW0sbR3YfXhW2S/TWeU5HLn6BraN7MU92phYtOcWZtOk1qgdMTn5kH6ujRFR1sLA3M7Ji47QKzao0j3i4zq7oR+Iy10ja0ZPHMDQcm5SjehPHh4aiMdmlnQSMeQTkNn8zhMEQeC4myu719O26bmaInwWTRty4qDN1+GL/zJeUZ2a4We8FdP+DvkR+Fvitrf/FRObpiJvbkBOoZWDJ+7lfB0ZWAFxXi77qF7Sxv0DK0ZMXkOLbU+4R/VLHF9IcWPRCKRSCSv8wvEzxq+F4LjG62m/LhsBcuXLWPF8iW0NvhBCJF/Mf+Yv7grh63jnZS9MnWMm9HJuQmf/q0SVc164JWYzq7x9uLez9l0NxZSHmL7QyVx/k+mHfKEojA6an7M36o58Di+rEJXEf1wH9WFn3o953PvxlEsq/xLKX6+qFyfCRtdyUqO5s7NeyTmFhNybT01P65EdQNHhg/rh0GNj/m/zxux70Gk2rdyYp4cQvfLf/J5bWP6DRqAaW3h73uV2XI3nvy4+9jX+oSPq+jSf/hwmhvVpNLf/8WkvY8pzgqmj2ll/u+zWnQfPJz2jXWU79F13nGlv4GXV1P3k7/zaXU92jk34/N/VKK+w0gic0uJurWJGiJ8VfWaMWxYfxG+T4U/mux7nEBJVgDdDL/nH5/XoYfwt51tI+Hve3RfeEpIw1IurR7MJyI+a+o3oY29If9X6R+0GL0ZxWyrZK+TmFT5gEp/+5ymbdrTWL8e/xBx9EHtxlwNlOJHIpFIJJLX+QXiZy3V/08hVhTH35R//6b8Xxx//5rlF0LIfnEWzQ+FKDHsxpO4XERtzq4pbZX39N9wi2AhTL4SlXfX5VcJdl1H5Q9Uv3eafojQR0ep/c9KWAxeh9AIrxDtdoDa4ndaHeeSKdwOTxUBFb8buu46+YWvDkjdXDtY6WbWeQKX7rhx8/IJtm07iFdEivqOclIjPDmwazdXH3oR6ufGpA5Gyt9O3PecFK99/CD+r2zcnn0Xb/Po9mV2bNvBPf9EsqKuoP9RJT6sZcP6o648uX+DPTu2ccktCErTmdOugRAh37DiomJOUiE7xzgIfz9lzbUw3HePVj7DtMM4Lt55xK1LInw79+OXkEtO+AUavV+Jj+o0ZsMxhb/Xhb/bufIkjKIUD9pqfMzfvzXnUrCI24IYRtpVp9JnhtyMyOT8gs5KfztM30+OiKPYJwfR++xvQkxaSfEjkUgkEslb+EXDXt8KAVLdojP7z7ty5dIlXC+fZWDTuqLS/RerL74g4Nxs/k9UwM0n7KRslCnq6nrlcJluj9XkJvvQqs6nNHQazqLx7fm2qiZG9Wug7dCPVTN78PdKnzHv+Otzh1Tip87fVeJHMQB0bm5HZUU/btdT1Q0VSA+6RTfr+kr3v7//CbW1TRkycz0vErPVd5RTlJPAsbUzcbDQpWrlynz56Xvidx8wdscjSvNimNvLlo+EP5X+9h4/1NKk/cBp3HmRJERdKpsntOfL9xTi7e98XbUuzbuN4IJ7LCWFAXTT+5pK//ySlt0GMnL4cNrbairD02/lVXKiH9PLRkN5/rf3PqGWlimDZ6zlRVKO0ElJrB/rwhdCBCr8/Ub426LbKK54J5Ljdwrdr//O+1/Vp9vAoYwYPgybBuI5lb5i3VU/1g20FP9/wvKLEaqXy4+mn9HHVKpsIYe9JBKJRCJ5C79I/HwlKuxGHWejnr2iZF0/xZyfj1h5MZBQ1yV8IO6xHraesuo26NxSPhXXDPuuE2elrB9sw8effUP1Kl9j5DKRbYuHUfnz76lX8zM+qduMO1FvVtQVxY+QCJya1U4pHibscVfd8JJSCvOzCXx2l/3b1zJuUFcM6n6nvLfN1L28+sV3Ka5rBvO+cNNr0Z+9Jy6yamQrce8/GL3lPiVFhcQGe3Dq4HZmjR9ME6P6yp4ujeZjCM0qIC02kIvH97Fo+mhaWOvynnD7zqgXz6P8GGj6PZU++IF+k+azasVy5s6cytjxkzlyw4eCgjyCPe5yYNs6xg3uhmE9VfjaT9xNcWERyVH+XDi2l4XTRtPcSkfpbxWLgdy7dxzzH/7Jh5UNmLxgGSuXL2bmlAlMmDafR8EJbBxsJfz5gHknFfOeBHkhdNX+QCV+ZM+PRCKRSCRv8AvEzyplD46my/RXvvZa2ctAVLrvs+hMMIWx97H+7m9U+saIPTd9iA31ZFwbbeH+MdMOqL7Men5sjlJEKSr83kvOE+N1FM2PVOdmvZa+Mpm6jGi3/dRWPLvDHKX4OTO7vfL+HvOPkZShngyspIRrO6Zj3MiYGdsukpyZwdnVI/mnuFev53LlcFA5xWwYYCL8+TvD11wmNT6QScqw/o2Jux8T/+QwTY316TVlA2HJGXi5bqTuPyvxhUFP7jy6QvemprQeOAfv6BTCnh7H8nvxDt9Y4xaXxvbh1sKfDxi9/gopyRGsHNUBA+v2uAYk83D/HIz0jZm28TzJGelcWjdSKaps+64m1c+VDrZGOA+eh4/wN/TxUcy/E/7+YMedIF9G2FSm0of12HjVj+Swhwx3sca2wwRCckpw2zla2etm0HEa3qERXNkyga+FYPx7dWspfiQSiUQieQs/K36Cri/nY1G51nWaQpz6mkJALO2mEgyzDnopr9zYNZ26X77P/338FVW//4JKf/uY1iNWEatQLYL88BvYVFaInU9ZfjUGcgPpqPOhUoRM3PdYddNrRD3YSxXFs51nKsWRz9Ef+UycV/rnJ7Qdv7XCoosQ8+wkzRqI5wrxUaN2Xb791z/5rKoR264HqO8ox/3EAqp9LATCh19Qo059dPU0lJOE2047RF6yP6NaaAl/KvF99dpU++5z/vFJZcZvuUFeVgwL+tgq7/2qck1qVf2av73/Bd1/3KeafOx7gZaNvqXS3z+iShVFz87fMOk8nUihvhK9z+GgqRiuUoSvDt/96z0+rWrAthshlGRHMaeHldLfr6vUpGYVhb9f0nP2AfKFv77nV6P9zQfKuK3y7WfKuO02cy9ZQtQVp4jwOikmXlfiy++roKWtS+1v3hPCyZRLAa9OIJdIJBKJRPILxE92YhBnjx7lykMfZQWvopTAx9c4cuwkfpFp6mslBD65xtrFc5g8bTZ7Tt0iRVFzl1GazdMb5zh64gpRmYrJyoV43b/E0WMXCU+t2ItTTm5KJJeOH+GKm69yOK00N45zu9cwffpM9l16JkLxKkmhz9m9fimTxo9n7tJ13HQPfeMeJSU5uF3Yx+zp01ix7Th+IS+4cvI41x76Kdf1KUgJ58zeDUyfNJ5psxdz/NozctTzq4uz47l6fCezp01k8ox57Dt7l9QK75kQ+IRtKxcwYcIU1u46TWRauWNSqAd71i9Thm/OkrXceB78ch2hoqw4rh7bwaypKn/3n7tH+U9F3D52ZeWCmUycMos9Z+7w8kt3QU78C/ZvWMKMWYu4/MAbr4eunLhwg3hlPEskEolEIqnIz4ofiUQikUgkkr8SUvxIJBKJRCJ5p5DiRyKRSCQSyTuFFD8SiUQikUjeKaT4kUgkEolE8k4hxY9EIpFIJJJ3Cil+JBKJRCKRvFNI8SORSCQSieSdQoofiUQikUgk7xRS/EgkEolEInmnkOJHIpFIJBLJO4UUPxKJRCKRSN4ppPiRSCQSiUTyTvG/L37y07h6+hC3vaPVFxQU8PTqCXYfvkxSfvnO5RlRPhw/doqQZMUe8BUoSefasYPc8AhTnealERufTJH6p+lJsSSnV9yC/h2gMJXbZw+wds0Gzt3x5KfePsbPjbMXbpNapL4gkUgkEsmfnP998VMQx4jmWtgN2chLSZPmTTfDL6n0YQMOuCeqL8K1DcOp16glbknqCy+JZf6AHiw++lB5dmbpIAbMPaT8n9jHDO7WgcOP01Tn7wBFmREsGuREIwNznJ1bYaCrz5BFh8h8TTMquLJ2BAYW3fB5x7ShRCKRSP66/AmGvUrYP7U9Da16EZiruhJ+cyd2OnWpo9mAoatcVRfJZ2kfc4y7LiK9MI+MrGwykmLw9Q0gMS2NiMAXRKfkkJ+dxJTWDcV984hNSSP8+jYa1anJ/KMeZOaWdW8UER3iz3MPb6KTs9XXxBOyM8U9BRRkp+Dv7YF/SFS5IHsrxcSEBvD8uRdRSZnqa4qepjgSUrPUZ4LSAhJE/GfkqZ5fkptGoK8nz557EBKTRKnyKhTmZpGZkyfCkUaA4vmhsSqHgnRe+HgSIM6LVVcoEXGQmBAvwvtmCP3PLKJBAzN23g4RZ6U82jmeqnXNOe2RrLqhApdXD8PIqidPE1OUz/APjqJA7VZGTkoM3p7P8Q2KLHcrLSYzPYX0rHLVlJ+TSUpqhjKM+eJdskQaJcWE4usfTLbiYkEmQb5eeHj7k5Qp1ZZEIpFIfh/+EPGTkxjCpTNn8Agp76X5Twi9sAQNLUvO++Yoz48v6Iljn5ksH9+Zxp2moqyycwPoalyfsXuekO5zjh4d29K2hT3aBrYsP3iSxSMGsPbCQx6eWUmDzz/goy+r0XPyHIa52PPx++9RVacJBx7ECd2TyNYZ/TDW08XQUA8jaye2XfZSPtf96Ep69uxJv16dsTTRp05dTYYuOPD2IaG8BHbOGYiJvvDHwABDq5ZsOu+pdHp6dCFN7DvhGqgSQFc3jseh/Qi8kgpJ8LnKIBc7DI1MMNLXpq6WGfP23FQKoKAr2+nVvTN9enfBxlSXesJtyvKtLBzXBxsTHWrW0WHGjutCLkJ20C26tGzK+gt+ymdUJCn4Ga533V8KldDzi6nbwIKT7gnqK+Vc3zwBrTqNcO7igq25IfXqaTJw3j5S1O/seXkbbWyM0NM3oJG2Ht3GryJMqfOSWDy6B5M2XFbep+DugYV06zMLhWR7emoNHVu1xqmZGUa2Hdl/8TLzh3fAyNBIvLcOZs26cfpx+EvhJ5FIJBLJb8XvLn6KsyOY2dWcD//xT2pbduNeWHlPyi+lJOEOzbR1WHjGR5xlMaGVMcO33SP0yip0jJvzIL6UfN/96GtZcNovh/RHm/leCJqOM7bx3NuX8LDH9DJuyIA1F8hICWeUQwMM2o7jWWA4T46uQLtOLcaLSjo5p4Rr64fT0NCBg7d8SIyP4NDCvmgatsEtLo9H20fz0fufMWTxAQJCgjgu3L6tacxJjxRVQF9Syo0tY2io05S91z1JTIjk8JIhaOm34GpILiXJAfS2qovdkDX4PDqNVf0aDFt3RfyqmJ2TOmHddiRugdEkxYWyfIAdtUw6ESiUyovjs/j8/ffp/uNOAoICWDemFf/4x5cMmr8Pf3G+ZoQD1Y26EZBZTHF6BIf37sTtxU8LzvTwZywZ3wvNGtXoNG0nKmn5Kre2jxXP/Bf9xTMCgoM5vnQwVavpcSIgn9zwWzhoVaP1qFV4BYXyRAgh83o16LXoHCWlCQxroUvbKfvVPsG5FQPRNuqOYubVzY2D+ei975i50xU//wD2zOpKHSMXrnpFEh/uwei2VnSbvlOktkQikUgkvy2/u/jJi7qL9feVqFRJcXzP5ptRapf/hAx+bGdEpwXnyI26QRMjS/Y9EYIj6zHNdXRZczOcx7smYtisD6FCJKTeXUOtGgYcfq6e/FMaSh9TLSF+LilP1/Q1o9mo7cr/C/zOYKmvw67HeeIskRFNGqDbfCBHL1zi3PmLHNs+hzr/+oLpJ3y4v20UtQxb8yxe+VNKX5xCr6EO6y69UF0ooziZCS01aNCsP0fPqvw5sXUedb/5jBEb7ytviXl8kGb6DahTvTqOAxcTr+yGKSE2IpiAwFCiwoPxfHKXOb1tqarbnGdpQvwcnU5NTSuuBqn6bDyPzaZePVMuhqhmbvtfWICmhiM3o98mY94k/sUD1sydTPtmZli1HsL9kDfnPV0VYlBDpwUP1VFZ8OIKtjoabLwZzZO9E6it2Zz7CWWDbXB0Zkca2vQlIiGW8S6mdJqhnlsluLB6KAYWfQgX/19bO5gGes48S1e53ds6im+/rcvohVt44BlEcIAfoTFJL4fxJBKJRCL5rfj9h70K09k3bwBa9erRctA8gtN+3WdD55f3xbbbPC5un4m5fXe8MhRXc5jTxZIec7exZHg72o/apKwsE66vpJ52E674pSpugqJg+phpM1Atfpb3NKHpsI3Ke7M8jmOuq83W+1niPh86GdekekNT2rg409rJCafWrWnevA07boZya8NwdO17U+ZtYeBpTBoZsPZSgOpCGTkv6G1ag6qaJrRxbqv0p41TK5q2cGH9icfqm/JZ0KmBEIQfsvxikPoahD0+w8B2TdEVos6isSO2enWobtQGDyES/A9PQ9uiNQ/U+vHZkTnoGzpyK0YlfnwuLESnYQtuxvwy8VNGQYI77fWr027mYeWQWUUUE56NLLvjrZ5vlRtwBXsjLTZfDeHS0h5o2A0jqsL0nCe7JtDQ3JnngeFMaG9GJ+FnGRfXDsPAXCV+XNcMxdC6N74KzakgN57dC4Zj2LAW3373A4Z2Hdnj6smvyy0SiUQikfw0f8yE56JcYiIjSH85ofg/J/zmDlrZ2+HcrhntR2ygrM68vHEsja2a06KpJXOOqubmxF5b8W/Fz7IexjQbtU35f5bHMSF+GrHzkcLHMLob16H1+G2kF+STmZFBZnoSQQEBZBaXcmPNQBrZ9cJXPcpV8OKUUvyse138FEQz0LqmeMZm0vLK/ElW+hOXqlIR4be3Y9GwLg3qVMW801SiFJ052f70tK6LecdJ3PfwJzEjVykS6us78FS8ikL8NBLi575a/Dw9PAc94XYjStU/4n1+gUr8RP/7ocXnF3exavd51HpGUMDU1hpY9F/9hthQiB9Di254qr3M8b9MU0MtNt2I4P7W4dTRaY9X+VxuLi7pjYYQS8FxMYxva0zHmUfVLnBmUS+0TPoQIf5/KX7Uwik21J+gyETSk6N5dOMUQ1rpUNWwI4HxcuKzRCKRSH5b/hjx81uQ6kkfq6pUer8ys4+qJg4rSHp6HJPv/sm/NOy5Ea7q8Yh2XUqN+lZc8i0TP0F0N6hP35UXlKcrehph2HkOSTlFQvycwEijNguO+1JUWsr+yc780LApp5+EkZmVzqMTy2nWtB1XgjO5s34gDay74qP+KKog4AR6GtqsvuCvuvCSYo7M6sD3dRtz/FGw0p8np9fiYN+aEx5pFCR50tFYiCMh4nyfnsO6zg/0XnGZ/LjHNK73NR1mHCIrN5e4kEcMalyNf9aw5Yl4pt/BSWgYNedupOopTw7ORFOrCdciVeLH6+xcIabsuRmXT0luKo/v3yUkroIyUXNv60i++V6TdReek5KSJMK2koZVqjJpt2pIriKXVg2hkVFHPMrEj99FbLTrsOJqLOn+pzGpUYUBS48Rm5hMhNcVWunWoLkQlsWlOSzobk4jhxH4xSYSHfSAnqbV+MGwFwrtdmWlEJKm5Z/QH5/fEyPHATwOS6EwP5NjsztSTacN/rHlEk0ikUgkkt+CP4/4IZ/1Q+35tk5TboRVmAabF8ygJnUx6DiLJPVX3XG3N2Bs5cyNF+o5LEVhjHC0YsyWq8rT6xtHUe37qnSbuYeUaH+Gt9ShmnZj9twKoyA1gMld7WjYyBhHx6Zo1a9P+zFrSMoDt+3jsG47jICyYa/gCzSzbsK2a+XDVmUUJPkxrYc9DbUNcRD+aAt/2o1aTUJuPicX9aGRZSfuRajm7lzfNAotgxZc9gzl2JLBaNTVoLFDCxxatKFXFyf0LFtzNyiH4DMLsW7RjUcxyp/hcXIpjRt34G6MSvz4ua7Exrwzj9IhN+gaDqa6LD2h6g2rSHFOFCtGtkNL2wAHh6boaGnRY+pm4nNfH/SCG1snY9diED7qkbTcwOu4NDFnvatCgRVydfsMTBppY9PUAQvDRjTuOJpHEar0CXDdIoSSSBuLxrRs0w5nx2Y07zQexXKVt7ZMwM5pOAFq8ZPk60o3OwN0jG1o2bwp+gYWzN51nXz5uZdEIpFIfmP+ROIHslNiCY2Ko/CVOrqElNhIYhLTX34WXZybRkRUDDkF6htLC0mMjiIxXVWDF+emcP/ySU5fe4xigeiUcE9OHD3G00DVl1Elwv3JzYscPHiEm4/8yFGPBeWmJxIVk0C5tzlER0WRnvP21X4UvS9P71wS/hzmhpuP2p8S4sKDiYhXz/RVUJxDWFAQiVnCn+JsPO5d4dChY9zzCCY3L4dYEfbsvCIKs1OJio5DvRwQ+VniPCqWstHEghxxHincRfhK8rMICw4iKaNsgPA1CjPxvH+VQ4p3fOLHW3SPktz0JPHMCu9ckEtsVCRp2WXvXEqk/xNOHTvMxRtuJGVXHDgrJfrFM04dPSqe4U9qehrx8YnKtZEU/kYr4rKCuMlOCufGhZMcPHKKx34Rcr6PRCKRSH4X/lTiRyKRSCQSieS/RYofiUQikUgk7xRS/EgkEolEInmnkOJHIpFIJBLJO4UUPxKJRCKRSN4ppPiRSCQSiUTyTvEnEz8F+D+9zZEDe9i556Dy8/Gf+JD7d6SUuGAffENi39gK4r+iNI8QH09CYtWLCEkkEolEIvld+NOIn5KMUJaN7oyOti5NHFvR0qGxcnE+lyHz8U9++zo7vw/FbBzuQKtRGytsD/EbUBjK8GaWjN6g2oJDIpFIJBLJ78OfQ/yUZrB+RHOqadmxx9WDtKwccrPT8b15EHutqtgNXI5K/5SWL3RYkENWztv3hcrPyXrDrbS07JelZGdlkl/0U0sLF7O8lzG2g9aSXVok7s1WbpD6BiUFZGZmUvBWxyKyhFtexdUaCwPpZaRJv2WnX76DeAnyC+RSfxKJRCKR/Jb8MeKnMIsgf3/VCsa/gqQn+2hYpTpzjj5XXynH98Q8qlSuz/YHSYo9HVi1cDZLFs2nR2s7jE0sGTp3B3HZKjlRlBbOhpmDaGxlgYVlY4b8uImIDJU6uXtiC3PnLWHupAE0sTTBwr4DO654vWVoq5h1g23Rt+/MiH49sDY3w6n7OO4Eqjf8EtLF++oeejrbYy7c7Fp2Yedlj5cCKfzJOYZ2aYmFcLOxd2bF4dsoZVhxMH3NdBi4+qLyvoBru+nfbyQX3NW7mEokEolEIvlN+N3FT2lhEtumdqd21ao06T4Nv8T/XABdWzOQqg2acC/qLb0xKY9x0KhGv9U3INOd5hqf8UX9Jqzee4KjOxagW7Mag1dfpqQkny3jXdC1bs+uU1dwPbWbtha6dJ6yW7ndwtE5nfnw/W/oO3UV58+fYnQ7E2oadeRZ0utdNyVsGmbD/33wLQOEeDp/9jB97Ruh13ocMcKjZI/DmNaricvIhZy7dIGlY9pTva4ph90TyY++T2uDOiIeJnLywiU2zxlE7RqarLrgJ/yNpr+FHqO3XiPgwRFstOrT88fdJOS9tetIIpFIJBLJr+R3Fz95kXew/q4SlSopju/ZfOM/78k4NKMddQw64FlhO6yXlAbR07AObWccpTjNnWYNqtNv2Xm1Ixyf2Y4GzYbh/vgaTTWr0GfBEUJDQwgND2fP9A58K4SSe0o+p2Z3oLZ4hleG6ndR19bSUENHiJYKm6gqKWZNP3MatBhDjHpEKunZXiGytNj5OJyDk1tTv8lAgtUbgVIcw1C7+rSetpcLq4ZRR78lD2LL+pNyWdDFCP0uC8jMjWKkvTFN2rhgrK1Bz9n7yPpNZ1RLJBKJRCJR8Pv3/GTHsLBvEz77+GMaNO3H4+j/fJrwhSU9qd6oBU8S1Bcqku1JG60a9FhyiZJUN5pbWrLpSqjaEUJPzqKuuQv7dq/BqPJnaJrZ4ejQDPtmzWhioUcDq448jUrj+KyumLcei3rDdOLu7MBAR5/9j19XXEWs6meLy5Q9yh4jJck+uBjUZtoBV2Z1sKblyA0VJkOXsmOsE6bdJjBvYCus2k8hXu2i4OqKXtSyHkRESijjHBvyz39+wEcff82QNVfUd0gkEolEIvkt+UPm/OSmRHH3xg38o1LUV/4zYm5tpE7l2qxxLRc1ZcTf3kytH2qy6lospN6nmakJay8Fq13BZ98E6lt34fjBTRjWrsWPe28R4OeDp4cn3p4ePPcJprikiH1TOmHuNJayfqnYW9vQ1zHgwFvFjxUtx217OY+nJOERjlp1mX/mAYu6W9NkwDLKOn4U4mft4MZY9pnN6tFtMWo16qXAUnB6Tnvq2I0kNi2MoTaaOI1exZEN46lTz5Qjz+LUd0kkEolEIvmt+GMmPP+3FCYwp4sZNYza4+oZhepDrGIS/O/Q1bwWum0mElUgLiU9wL7eNzQbvo60wlJK8mOZ0lYfiz5LiIv2oZ1+FdpM2P1ybaDb+xYzdMoqUorg4NQOmLYcUy5+bm5FV1uP/Y9eFz8lrO1vyldaTtyPyBTappjrm4dTva4ttyKzubthMJXrWXPGQ9VNleJ/Cds63zFowy28zyymVg0tNl8LVn7RlRvrTkeDqjiO20NBcTT9zbQZuumm8DONya110Go5lvBspTcSiUQikUh+I/4c4keQHf2UMR0b06CRMR169mdA785YGmhj6TyEO0HqhQHj7tNKryrf1dKlY4/edGhhSQMDR448ilY6Pzg4D506tbBz7kafrq2pU7UGvWcfJE8okf2T22PSYnQF8bMFHS3dt4ifYjYMseOrysKf1p3p3a0tDetqMHL1WeUwWHGKH+PaWaKhZ03vfn1obNAAU+eReCUKhVWQwJLBrainaUz3vv1oYalDI9uu3AxWTDQKp7exFv1XnFU+Jcn9EPrVKzN41QXV12ASiUQikUh+E/404kdBSXYCt84dZOn8OcxbtJxD524Sm1lhHZzom9ibGDFh2R6ObF/FguUbue9bcZCpmAC3y6xePJcf5y7i6OWHZKon7kT5P+P+E9+XvUL5KZHcvXOXmPSXM3vUlBLm/ZgnHh5cPraTObPnc/CSG9kVJifnp4Rzeu8G5vw4hw17TxOaVD4DqCQnAddjO5g3azarth3CNypN5VCajef9O3iGlk1sKsTnwTVuuPmS/5aP3CQSiUQikfw6/lTi52eJuoZZwwbMP+6tviCRSCQSiUTyKn8t8ZPwhAGdO7HNNUB9QSKRSCQSieRV/lripziPePEe6TmK2c8SiUQikUgkb/LXEj8SiUQikUgkP4MUPxKJRCKRSN4ppPiRSCQSiUTyTvGnEj9FuenERMeQlvP65+cKikiMiyEh9fW9uP4Y8rMzSEnLfLnqs0QikUgkkv9N/jTi58Xtg/RobYeJsQm2Lbuy56q3cpVkBYXJgSwd2wMLU2NMrB2Ys+0Sf/TCyFc2TaPzwDlEVlh2SCKRSCQSyf8efwrxUxB9D2ejujQfMJcbd26xeIgTtXQcuRqiWDwwn+3jnalv7MSBSzc5vm4CGnUasfKCn+rHfxCHZ3ZGx7ovQVL8SCQSiUTyP80fJn5ysjKpsAjyf0Tc1RVUqa7DSR/1+sshF2lUvTILz0dD8gMaa9Zh0i43lRt5zO9miVX3eaS+9sD8tCCO7D3AudMHmDKsNx26DeLQTU+C3a8wdWgv2ncdwO7Lz18OXcV43WDexGF069KJzt36sebgdbIUfhamcOnEPnZu28yovj2Yu/UYW2f2wrTZYMIVPyxO5vD6xWw+fle55UWMxxWmj+xH585dGD5lCY+DkxV3SSQSiUQi+f/A7y9+SnO4vGM2Dra2DJ6zg9ic/3yvhoLoh3SzN6PH5LXce/iAbbP6Y2jjwp3IApLvbUe7gTYHnir2x1LhurQPDay74qve8quMrDBXGtf+hvqmLZgxfxHD2ttSvVYd7F168eO8BQx0Nqd6I0duR5dQGH2Ptqb1sXYZzLJVK5k8oC1Vq2uy7loUlIQzqEktvqxryfBxk9hw5DzbpvfC0mks0QVpbJ/YngYGzTn+JJrC+Md0a2pC2wGTWLNqES6Wmhi2HkPw/5+pSRKJRCKRvPP87uInP+YhzWr8jUqVKlHpnzXZebfiXlu/lEKOLejN1198g5GZMd/863M6TNuj7KF5cW4Jmg2NOeNfvrCh29aR1DVx5pkQMRXJCruC2Q+f03vFFeV5SdApNL/4jH6rL6nO/U9hoKHBetdI8qKesH7tZoIylU6URNyisWZV+qy8Ic4i6GlaA9vB6ygb5To2rx+m1i6MG9UVPbNWHHmk7AMizW0LNb+ryex995XhzQh6wKbNewhJ+7X9YBKJRCKRSP4bfnfxU5z2gmH2dZTi51/17bns//ou6T+P/6V1mOoYMHXDCZ57eXBm+yyMGpmy6WYwga5r0dZ8Vfw83DxciJ+2uMe82suUGXIRm7parLwRojwvjryIVUN9Vl32V54TdhVrAx2Wn1ZtjxHx/CoLpoykW9cutGthzeeff83gtTehNIwetjr0X3ZBeZ+CcysH8+X//Z2/i/fU7zwH9XallGSFMbtPM6pWqY6RZTOGT1vOA//YXz0EKJFIJBKJ5L/jD5nzExfwkG0bNnDxYcCv+BS8kA3D7GlkP5rymTIFzGyjS9ORWwl6eBQDrUbsfVQ+xnV+QTe0GvciQN1rU4ZC/NjW02XtbZX4KQg7j2VDA1Zf8lWeE3IFKwM91l8JJd79CHY6Gth37M/sxWs4vm8Ddob16b/qulA0Qvw00WPQClWPkYJTi3pRvY4li1fOx6RBQ2buL5uDBPnpsVw/uZupo/tjrVuH6vqtuOqdpHaVSCQSiUTyR/KHTXj+9RSzf6oLtQw64lP2/XpRNAOt69Ji/B5yU/1w1q9b3gtTmsSYFro0G7L2jc/dVeJHh7W3gpXnKvGjz6qLFcSPoQHbr/lzbl4HvqvfGk/FB2WCwsAL6FX9kt4rhfhR9Pwoxc9FlaPg6OzuGDuOJIlSjs1sR5WGzbkfW0iqxylGjZ/zUohlPNtPvR9+YOmBJ6oLEolEIpFI/lD+BOIHkn0v0sqwLqYterNw2RKGdrSltrYdRx7HKt0vrhxG7To6DJ82h3G9m1NL04ZDj6KVbhXJCDqL0fe1WX4tUHleEHIavWr1WHzWW3lO0AX0Neqx+lIQAecWUevbqnQdM5ul82fQw8WWT//5Pk6TD1JSFEoHk7r0XHhW9TvBgSntaGDWkzDFSao3nY2qYNZ7GUG+N2lrVAeTlr2VE6fHdGtGQ1Nnrge8NhtbIpFIJBLJH8KfQvwoiPS8xpzxQ+nRvTuDRs/gwiNV742SwlTO7VhCv55d6TVwNIdv+r5cALEiBWnB7N+0jScRKuFRnB7E3s07eBysHoJKC2Xvjm08Ck6HkgzObl9M725d6TtkHLvOuHL5xAEOnnejqDCdcwe2c9GtPAz+d86w88BFUtUPDnpwimWrdxGRUUTU8yvMHDNYhL0Hg8f+yKXHIW8Nn0QikUgkkt+fP434KSMvN/cnhUNxQR6Fv/FM4iKFn7/JnhWl5P6bsEskEolEIvlj+NOJH4lEIpFIJJL/Bil+JBKJRCKRvFNI8SORSCQSieSdQoofiUQikUgk7xRS/EgkEolEInmnkOJHIpFIJBLJO8WfUvxkpSaTnlO+l5eCwow4njy4wyPPQPJe+Z68CP+Hruw/eAKfyLIdtxQU4f3gBh6h5Ztm/KfkJIdz6fh+Dp26TkLO27+xL8xM4PmTZ8Rm5Kuv/ASluYT4+hCeUL47/W9KUR4h/l5EJL6+7rVEIpFIJO8WfzrxkxF0lW6OLVh90VN9BdKCbjO0nR2Gxsbo6xvSe+om4vJUbgGXN+Pk4EjXzi44dR3N0xjVfhWZLy7SuU0nznj9yj22itNYMcSBarW16TxkHj6phWqHV7m9cxLffvwpA5afV1/5CQpeMKSpDRN3Xldf+I1JDWRQSyOm7HmqviCRSCQSybvJn0v85EQxo7MBlSr9g0kHH6qulaSyoIc1uo6DeBgYhselTRjWr8fUPY+FYwGL+reg+/RD5GYF07+FFTP3PhfXi9k1rQe9Z+4m95esOlhcQHZ2NkUV7i2Mf0orraoMWXeVzJyCt+/SnhfJ+I5m1K7bED2b7nik/JsVGAt86azbgMHryvcLU1CQm012XnkvV0lx8VsXSiwtKa4QhmJysrPIrxjgJF86mlRn2CZ1vEkkEolE8o7yx4ifomxCAl+QnF2kvvBryOPQ/AHYNndAr2ZDph28r7xaEHge0wZ1mX9CvTmpkAbrhzTDpP1MsslharemjFp7T1wvYEJHOyZueURO0CVcWnXiSuBr276/QRHuF7bT3bkZ1lbWtOgwgBOPo4QIi2bpcCe++vgj6hs3ZfH+O+LON4m6swkDHTt2HtuHg74WPx78N70uBX50N2rEsA2XladF6eFs+nEY9o1tsGlsz6j5u0jIg1j3s0yaNBfPhLKeplLuHlrFzOX7yBJnCT5XGdOrLbY21jRt2YkNp9xQ3pnmT1eLOozcUr7bvEQikUgk7yK/v/gpTGHHj72pX7MWDn1mEpD89uGhn8Pj5BKsG3fi7INrdDfRY+Keu8rr4a7r0Gqgw5Hn5XNZbqzuj4ZlZ0LySjm3eABNO43j3MmtNG/syFG3QHZP7cGgxafUd/80obe3YVi7Fl3GL+XUmeNM7+dIbb0WXHQPwnXPXDR/+IZmfSZx4eGLt/T8FLFtpCOG7aaTXVrE2gE2GLSfTtJP6T+1+Bm++Zo4yWfLOBf0bTuw9eh5zh3eQhtTHfosOUNy8HVstDSYddhd9bu8cAbaa9NlzkmyE57Tu4k+TgN/5MzlK+xaPAYDXXO23o2ErBC6WUrxI5FIJBLJ7y5+8qPuYvNDJSpVUhzfs+VmlNrll5PywpWuLZqz+bqoxImhq74204+qKn+/04vQbGjC2YDyoaFH20ZS17gNHglCgqQFsHzKENp37MbKw/cIcjtMO5c+3HkRwYWdSxkyZDQ7zj4UcuN18lnVxwKtVmOJLRMsmf50Nq5Ox4UXITuA9oaazD+n2iH+dYriH9JKT4OxW24rz1+cW0ztGrrsfyICpaa0tFR5KFGLn1E77pMXcwPzujUZvPgQIeFhhIeHsnOaC5U1WhGVlMK6QXbY9l2M4o0TH+3EQNOM0wHpPN0zjiq1LNhz7RmhoWFE+N2ju1Udmg9YDxmhdLeuK8WPRCKRSN55fnfxU5oTw/w+tvzro4/QaNIHt8gctcsvJC+e6e0NqGfZjaOXr3Lh5DrMa1ajzchFPA1OwO/CGhppGnDKt1y+3N84lHpmLjyPUwuLolxSUhWDQnmsHtmB8Rsv8+DQfOxadmXFih+xt2vFkQevi7Johlhr0WHG/gq9Onks7WuFWd81ZCR64GLQkB+Pe6vdXuX5kVl8/f57mLXoyqDBg+jV3oGP/v532s08onS/fXAFfbp2o3u3rgyfuoHgJA/6mOoxbs9Doh7uRuP7z2hk2oQWzR1wcHDAxtIAE7MOxKcUEnplGY30W+CWkMup2Z0waT+VLBHI4zNc+OSrajSxd8ShmQOOjs3Q1dJk0Ki1kB4kxE89KX4kEolE8s7zh8z5yUkK59ZVV3zC//Mvq4qTfOjbuB5Va9RDU1MTjXo1+VSIik+++J7hG64S8+wkhppabLtb3qNyfGYHGtkPIOQ1nRV9dwetWvfHJzmdFQNa0XfBSXG1iKmd7Jm96qzqppckMrqpFi3Hb68gfnKY3cUQ6yGbyRbip62+Qvx4qd0qks7sTkZoWHdk8bKVLF60iBWrVzPIyZAqei54Jubhe/sEC0XkzxXH6q1niU31oreJLmOF+Il9tJN6NeszZ7crvt4ePHvmzvPnz/DwDFBNuk7zpqudGZNXbaGPgzkTtqmGAA9PdaKqYTsuPfTE08Md9+fPefr0GWFRKZDiT1c57CWRSCQSyR804fm/oLQoj4hAX567P8fDywf3e4exq1OT7rO2E5GaS2lWIN3M6+M8cQe5QqUUpfrQzaI+LpP3KIeFXlKcxLz+bRi3QTGnBpb3bUHPOcfEfwVMaNeE2WsvKa+XU8qRmW2p0qgVt0NVa+/Eux/HuMZ3jNr1hJJUT1rr1GfmsTfFT5rnIXSq12TeifLP8RWkehyg4TffMG6XarL2KxT40dVAixHb7lCc4UFLrWp0mrH/5TvcPbiUUTPXk5ijUD/FHJo3gPqVK6Nh6cyNcNV3/V4n51CtshZbb4UqzymIZe3M0aw9/kTZ89PVohYjNsuvvSQSiUTybvM/L37eoNAXFy0NJu4v78F4fGQhevU1aN2lD+3sDdGy6sSNoHS1qwq/C6twbDMA90TVhGuP40to2qwNkyYMxc6xIxc831zsMDvqEf0dDdE2c2TQ4P7Y6Glg3WkSQemllCY9oaV2XWYcfVXgiAByeFo7qum24UlCsfqampJkJrXUoE7TkUSo1yF6SYEvXfQaMmSDq/L07q4ZaNepg0PH3gzo3pa61WvQe84+stTzj5KeHaTuh5WwHLQO1cpFqiHGRQObU7uBId0HDKaDgynV6pux41YYZAbT2ayG/NRdIpFIJO88fz7xU5TOo+vX8IlMUV9QUIjnzZMs+HE6c5Zu5FFg+RCYilKeXznMsesVhEpJFrdPbufHH+dz7kHA29fpEWTG+HNw8wqmT/+RDXtPE56iUi2leak8vHEV/5jXV2QuwtftBtcf+rza86Qm2u8h5y7fJel18VOSydOb1/EILQt7IV53z7Js7o9ME2E8cOE+6RU9FPHw4Ool3INfHUoszozj0uGtzJo+lTlL1nHTM0y1LlBhFk9uu+IZlqq8TyKRSCSSd5U/n/j5lZR9VCWRSCQSieTd5p0RPxKJRCKRSCQKpPiRSCQSiUTyTiHFj0QikUgkkncKKX4kEolEIpG8U0jxI5FIJBKJ5J1Cih+JRCKRSCTvFFL8SCQSiUQieaeQ4kcikUgkEsk7xSviR09PjyNHVLuOSyQSiUQikfwVWbBgAc7OzlSKiYmhUaNGrFu3jvj4eKKjo4mKipKHPOQhD3nIQx7y+EscCm2j6OwZN24cTk5OVAoLC6NKlSrKw8jICH19fXnIQx7ykIc85CGPv9RhYGDA559/jpWVFZUUiqh+/foMHz6cY8eOcfjwYXnIQx7ykIc85CGPv9Rx9OhRXFxccHBwKJ/zc/z4cfWImEQikUgkEslfj0WLFqnm/MivvSQSiUQikbwLyE/dJRKJRCKRvFNI8SORSCQSieSdQoofiUQikUgk7xRS/EgkEolEInmnkOJHIpFIJBLJO4UUPxKJRCKRSN4ppPiRSCQSiUTyTvGLxU+U9x1Wz5tCnx5d6darHzMWb+RxUILa9fcnJT6GxPRc5f9hT8/z4+RZnH7wQnkukUgkEolE8kv5ReLn+dm1mNX6gkqVKvHpV9/xzecfKv//XtOevbcD1Xf9fnidX0tjWyeOPY1Xnt/ZOZaP/v4xQ9dfVJ5LJBKJRCKR/FJ+Vvxkh9+heZ1Phdj5hL4/buWpdwB+Hg9ZPrIt/xQC6FvjnnglFVFakEGgny+h0UmUKH5YWkRcWCB+gaFkFpQq/YJ8Aj0fce3qddz9IyhWX1VSlIWf+0Ouurpy6/5T4tILlJezE/wY5VhTPP9Lftx1laSMXGL877Jh5QZueIQp71FSnM0LD4Xf13jkGUhe2SNFOBIigwgIjSE3JxPfJ/e4cfsBYYlZ6hsEpXkEeT3hmnj2jbtuRCbnqB0kEolEIpH81fhZ8XN3y3D+JkSOtst0EssEhYLsF/SzrKwURUsuh5Dhfxqz2tVpM3oDSulQHMeMDibUMmrDrSjxw+JUds/uR42vP+XDDz7gi8oNmbD2jOre/Dg2Tu5Kze++4vPPP+PDjz7BsPlAnkRnc2PDSL78ZyVlT9P7X2qw4vQj3C+uoFFtbWbuvaX4NcUpL1g4rB3Vvv4XH3/8EZ9+VZ1uE9cSmaMIcDrLB9mjYdyEPr26o13tS/7xf++h16w/D8LF00syObhwMBpVvlHu8vrxhx+jad2J88+jlX5LJBKJRCL5a/Gz4mf7SDul8Oi3/JL6Sjk7J7RSuvVZdZOEp7v5SvzfqMNclH0qxVH0N/qcSv/S5Xp0CQFnF/L53yvR0HEQh44dom/jOlT6sDb7niaS9GwXlcVva9r25PD5i6ye2pdGmgYsOelB5OMTtGj0lXjOp7TqN4MnobHc3D5M+dyeyy8oHsSBae2VAs2i83gOHzvA8Db6wv09+i5TuGcy3bme8n79VgPZvX8Pfe3qivO/MW73YzKCr6DzcSW+0nNm18kLbFkwEoOGjZiw4eKrPVMSiUQikUj+Evys+Fk/yEopHIZvuKm+Us7hmR2Ubt0WXybh2V6lgDHoskAtfqIZbP4tlb4z4VZwKlsGm4p7P2LM2nNERUdyds0g5W87zD1JjM9xNN6vxIffN6TP6Bls2LKdI2dvEJ1ZJDzKYVkPXXFvTfa5qeb83NwyVPnb/utvUJrji1O996n0vQ23I/KU7lmBZ9H7VyW+MOpFWEoq8ztoUOnv37P+SojS/eGuUapwLz1PatQdzL+pxN8/r0nnwRNZs2kbB49fJrTisJhEIpFIJJK/DD8rfo7PaqcUCk6T9qgu5KcRFZcq/sljWR8zpdu4vc9Jdt/LD+J/w64LVENZxDDITIif78245h/Hgo4Nxb3voWvelNZOLXGwt6JurVp0nb6bQkq5vmsutro1+ei9/1P6WVnTkqXHHgl/cljSXUdcq8mue1FKn8vEz8BNtymIvoXx15X42LAf0SrtA9m+uNT5B3+v5cDj0CQWdKhHpQ80OPI4Uen85PAU/iF+32HOUeX5w+OraWGqwb8++IfS369rGzBj60VylJOXJBKJRCKR/JX4WfETen0t3/29Eh/WseNKYDKhN7ZgZ23HiDEjMar6Pu9XtuBKSC5pz3fxvRAODZ2nk634YY4Hbep+TKXvzLgdksbWIQqh9DHDlx0hKNifiwc3MGHCdI7f8iEp0pczx49y6cZ9nty/xsqpvfhM+PW99XBSi3JY0UMlfvapxcsrPT+5/rSu/wGVvjHjaqjqU/gMn+NofSREjNkAItNSmdeuLpU+bMBhN9Wn+Y8OTVaKny7zj5CSEobriaOcu3qHx2632TRvBFX/WYn3NdvikVBxkpNEIpFIJJK/Aj8rfihIZNmAJkqx8WUdEzq0a0W1f/1Nea44DLrMJlnclh9+BaN/iWv/0mDqik3MHtqOTxX3fKHPtegSAs8v4sv/q0Rt627s3LeLvnYNeO8bbfa5xRJzfwf1/vV/1DJrx7Yjp9gwqy8fiN/qdFpATmkhaweYiGf9A+eh83EPieHq1iHKZ3dbek48uYSDMzrwf4r7Ww5k687N9GhSX7h/wohNignRGUxx/EGc12D/A9Ww2cN9Y5W/77DgBJGBFzD/4T2+a+TAmn0n2L5kDN8It6p2wwiVI18SiUQikfzl+HnxIyhIDmb99AE0qvUDX331Nd//UBVNXQPqV/+Sv33wLYOWnqS4JJcjCwdS5/tv+OrbKjTvMoz+7WzQtu7I7agSoVHS2Td/MA2qfceXX3zJt5XrMnDObpIKxQMKk9m/cBjaNX/g66+/4tvvKmPcojcXPVRi5dGRRehU/5bPvqzC9L1XeXhuKQ3qC5G164bSvSQthJUTeorwfC/C9xXfV9Nk6PzdJCqmDJHOqiH21NdtwUVPhUwDzwvL0RK/H7PxCqUleZzfOAXD+lWVz/7m2x/Qse3AkXtBynslEolEIpH8tfhF4kdFMYlRwTy8d5t7bu7EJKcS/OQiQzs5M2XTZZQDREJIBHk/5cFjD5JzCinIySApJY2C4rLhoyKiAr24deMmzwMixVlFiokP8+furRvcf+xJYqZqnR8lxfmE+jzlzv3HxKbmUFiQQ1JCElm5Fe4pLSAq2Ic7t+/gExxT4UutEnIyUkkQ4c0vUk3iKcrPFr9PJDOnbJJQKUlRQdy/fYM7D92JE8+QSCQSiUTy1+Q/ED9vp0QIidwC+VG4RCKRSCSSPwf/tfiRSCQSiUQi+TMhxY9EIpFIJJJ3Cil+JBKJRCKRvFNI8SORSCQSieSdQoofiUQikUgk7xRS/EgkEolEInmnkOJHIpFIJBLJO4UUPxKJRCKRSN4ppPiRSCQSiUTyTiHFj0QikUgkkncKKX4kEolEIpG8U/x5xE9xJvfOH2TR3JlMnTqDFZv24xudqXb89ZQW5RIbm4Bic/n8hEBOHjtGQHy+yvE3JiPSk4N7D+ARma6+8m6TnpJIcrpiE9lSPG6e4uwdb2U6/NZE+T7i3vMQ5f+RHjdYMnMi89YdJDpDtdHtn4LcBK5fuohnaJL6wi8n6PF1Tl28x69+3eJsnt69RWDcf1/e/gxkxvizc+UcJs9ezuPgVPVVFaVFOcTFJVCg2Ks5L4mbVy7yPCRR5fj/gdzMFBKS0lUbS/9iivB/dJ0r90R5+89++OsoyuTuyZ1MnTSZPRef/jHPLMzioetpbj8P481sX4LP3fOcvelO3r8tEyWkJ8eRnPHv64O08OccOngEr4hfYtcL8X10Bw91ninNSeTOhaNs2rCJI+duk5hdHqD8zASePbjN9evXuXHjOlev3sQ7JPYt7/N7UUqI+11cbz0l8z94aMwLd+4/9a+wufj/Jn8O8VOSyb7Z/dE3MKNrv2GMHjmM1rZGGDbtzrWAFPVNv44nx5fQdfhSssX/Of6u9OvVi/Pev4c4Keb4gh78o9Lf6DTj0O9Syf+pyPBj3IC+7L0Zqjw9OH8QI5ceJfc3NoyFKT6M792FTa5C/BRHMtLJCC0TB6av2kO0ItH/LMTcoaWFCXMPPVVf+OVc2TqbQeNXEF2kvvCfUprHyRVjGTBtMym/1o8/DYXsm9mFWvUNGThpAfcDXxU/j44vpffoZSivJj+irY0pM/Y8VLr94ZQmsnLKEBbsvqW+8EvJZu0oJxr3WfwfVWq/ltj7OzFtqIFDh37sOP/0PxRqv5KsUAY3bUDnmYffYmuLRH4ew4gFe0j7N4a4IOox4wf34cjDBPWVt1HIoVndeO9v79Nz/mEK1Fd/ijj3k/TvNZirL1IpTg9h7iBnDIwtae3cBjMDPdoMnseLFJUvPpfWYFSnJvUbaqOro03devqMX3uaXKXrH8O+6T1o0n48IT/3YhWIcz/NAPGOl3z+/zUKfgl/CvGT7XMM3dp1mX3osfqKaHRFu9HOsBZtJu6ukOEKiQ59gZe3H7Gpih6FV8lIiMTH25uQKHXruTCbLeOaU9O8N97x6eI0BV/hnpRZXiIyE6PFb7wIDI8rV7KlRWRmZFJQVERKbBjeiuel/PuatCTZg14ORljYNEbfvB33YyrkppJi0pISSM3KU194k+yUWBE2L16ERlcozMVkZWQow5EWHyHC6UN0UobarYxSEiKD8fLyISLhZ0RdcS7hL/wICIkit7BI5XdJKYW5maSkZVGstlqlxfmkpaSSV1iu7XPT4vH38VL+VtkqrkBqnIgjLy+CIuKE2VGR4n4Q/Xr1mbrtOlm5BSSE+uEXWiGOi3MID/TD2/eFSI/yuMrLyiAnv5CctATxPEVaJv7bltDlNSNp0etHYopKSX5yGJOGdRm/6RqZufnk52SRnZtNfGQIL0IiyVEHLiMxShnXQRXSvLQon4zMbIoKcokKCcA3IJRspWOR6vxFKFmvv3hFSvOVedPT01OZhvn/ttIpJi4iSOQr3/J8FXMLB1ND5u6/R2J0CD6+ASS+1iItyUsjyN8XH/9gMio0aZOigkX4wis8s4jYcOG/jx9xr5WTgswkXvh64x8UTk558pIddpMuLVqw5VqQ+spbEK3tUJF/fPwCSckuy6Wl5Io0y80vIjs1Fj8fH0JjktVuP4Eol2HCH0XaJ2eV5/aC3CyRV0S6ZYv39PNRxuPrUZ6XrsoXAcGRP9OqF2U7KVpZ3hVluyxfZsV7M9hBG7tBK4hJzXqloi7Oy2Dz+FZoWPfFMy6D4vgHtLYyYcbOmyJNQpVpkpD+ahkuzc8k5IUiTYJIy60QoW9QTHxEsCgn3oTFvtmgS4pR2Bkfwiu4ZUffo62FJp2n7iQl8/UqsYTszEzyRFlR2gZFWqeVpXU2q4Y5YNFj/svewBLxbqEinJ6K58ckqd9b2JXkJLJF2pVTSlZasig/qndJjQtX2seKZbsiRXlZnFvSl9pGrTj/TNiVvFyysrKFHwkEBrwQ+TtLdaMizRXl3e9taV5AXmYygSLNg0V5V1CSk0qgr89Pl38hfvrb1KH9tINvET/CJoYH4B8Soy7fpSSJ9FPEfbl/JQS7bsFYU4N5h56Qlfe2txPBjn1Ad0cbGlsYY9SsJw+i/o00KUpmxYgODJh7UPncB9vHU6euIVuuBpBfWMCLW9sw1WjItN33lLefnNcVbdtuHL9ylwf373Dt2k28gsvCXE6JsE2ZWTkUFmQTGeyPX2C4Ou8XKM8VZfllcVRSQmKUeF9hi/wCw8gsMwwlhSJthE3MTCMsKJCohHi2T+qCtfNoQtS/z0lPJDY+RR1HhcSGBYn61ofIhDTlFSWlWWyb1otuEzeR9u+y/P9n/hDxk5sUxtULF/AK+8+77BVkPttL3e8qM3nHrVe6TAMfXOT4JTeV+MmNZdvswViammBuZoKlQ2f23/JX3qdIpDuHltPSxgxTU2N0jWxZeOg+L+4fpYnG57z38Vc4jVqD98PLjBw0SChWVYXjdmotrRubYWJqhoGROcNFSyFBkQmKolkxbQgDh42mu7MDJnraGNl14uTjSOXv3obnsR/RMnDm8t1LtDZsyLhtd9QugsxIpvRqyaRNruoLr+J5eQft7C0wNjXFyMiU/jM2q3stUtgwfTRDhg2nZ8cWmBqIFoKlM/tuvVD+jpIMTqyZTBNzE8zMzDCzbcXak25vN1KpISwb3QUjAwOs7FrSf8hw+vYbh0dqHs+PL6bz8MXE5agiPyPiJoM69OGUd5zyPOjuYbq3tMVEPMPExFyEbxNRWYp7S3E7sYbWdlZYWFpgJFo4o5YdITkznY1jWvDR++/zfaOm7LvyjFOrxjJu5Qll2PJEBTRnSAdMjY0xMTaiceu+nBWGU8HVLbPpN2QoA3t1wtrMEE09S+bvuc7bZGNpmgfd7cyZfeS5yB9BTGxvyccffkAVLWtWHLrJlZ0L6da1Iy2bWmLdZiBu4Rm4n91A6yaKNDfF0NiCkYv2kSwCVRrzkInD+jFk8BDaOtiipaVHv0nL2bZ2Fs4ONmgKo9V14gYRR2+a4vykF6yY0AsrCwtxmKKtrc/AWduJf1Ofi3DGsXv+cPFuJpgY6WPWtCOH3MJE7feYdtY62DZvT6c2DhjpamMlwnzdT1WmkgJuM6Z7C4xNTDA2MqRlz/E8UA/ZXNsxn2GT1xCnSJLcGLbNGYKVKCfGwn9zhy4cuacaEox+fp6BLs2U+d3ExIxuY5byIqksZovYNtaFloOXkvJmbUJ6+FOmD2iLsSLNxPPtOwzhireixVzC2U3T6T1wJIO6umBlYkAjw8YsPXL/LZWSqLMi3Zk1uL1Id/H+xobYuQzi4nNV2nue2cSggQMYOrAXTa1M0dI2YPji/SSrtXHIg+P0btNEHX4L+k5ZR1jq255SxKOT62jTxEKZzop8OWLRQZJF4+fAvAFU/teHfF5Fg55TNpFYoS4Lv3uAxg2+5P1PvqbViDVE+t+lRzMjrB3a0bmNozJNLFv3x9U7Xnl/ZoQiTlwwNTHFTKRLK5Emd168xQYWZ3Ju80ya2VhgaSHCbtGUeTuuoCpuWVzYNotmVqL8mgt/rJuz9MBtZdydWzGY7z75gC+q6TJjm6tasKgpTmH34nH06T9U2ChHjA10sHDsxoknirgsYO3IFlj3WqQsN0kBtxjXszUWFpZYmBqgY2jDvH23KSoSYm9KH1Fmj73sbcgKf8CYfv059TSUZ+e34NJMVbaNTawYuXCvyNOv1nYBN3cJG/sDH3z6JeZth3Pk9CGmDOpD1w5OIv9ZMWvXDZJjfCqUd5F32g/mkmeM8vee59fTp+8gBvfpJuyYCJuZI4vWbWXexP40NtNDU9+WFUcfviEIFOJnYJP6dHxrL3sRp1dPYOySQ0LgF3Hn4BJaNhHvbmGOsZkt0zeeF2IygoV97Pn4g/eFcGvBvtuiDL4Ft70zMLXpwKkrp3Ax1WPSrrtqlzeJe3IQe6vmHHmisps+N0+y89AlXjZXiwLobqpN78WnxEk+i3o1paOwKSHR0YQKcflTpATfYsKAfgwd0g8ne2thXwwZPHM5G5b9SBt7Kxo21KG/sDdJIiJK8xM4sGw8Ta2FLbI0R0dbB5fBc/FNEjGYFczSSQPo0L4jtmbmDJm/jhXju9Os4yQUT49zP0Pv9u1YeliU3aJ0jq2aKPwxx0LkS1Obliw/dIc8dSaMuL0Te9uWnPD4dXX+H8HvLn5KcqKY28uGzz76GI0mvXkY8TaL/zOIBFs5vBXfflsFm5admDJ/Jadd75P8ssYr4uLq4cKoNmPvNXfCQ/3ZNkWoZquOPE0sJtPrGGb1qtNr5g48RCtl//x+1Na05fi956wcakcNIUoueIQSdWcPeg012eueS6bfWSzrV6fzlM089/Hl+oGFaNeszYQdii7uaAZaV+NLzebsu+qG15OrdDarjVXPpeUZ+RUymNfZAvth65Vnu8c2R6fFGKLLGu75KZzdt4kz9wLUF8rJenEZ+0a1cB65nCdevtwRRtuodnWGrL4iqpUMJjTX4LNa1mw9cw9v93sMaNIAww7TUOhw7+Pz0dO1YOXRO4QJhX5i9Ui09Ztx8rnKOJdTzOklvamhYc2Oi248d7tM38Z1+eBrM+4I639zTV9qWvYlPFOVs5P9j2JctRFbnsRQkOxOF0tdukxaj09QGJ63DtHKpBEjN96gINOXToYN6DF7NyEREVzbLgyFdWsu+YqWxY0NaNepy4B5e4lOTGFZL2NsBq6lqCSfraOaU8eoNYeuPcb72V0mdDRDs8kggjMLOTajLR98VpPpm06JFoc7KwY3o6qBC0+iK/SkqQm5uAIDYzsu+gvTXZLD4yPL0Klfm/5z9hIcncTeSa354CsNVhx05elz0eq9uQ/rhnXoPnUTz0Rr5sq+BejUqsP0A4/Jj7yBRbVP0HYayZ2nHlzYMpUqH72PZbeJ3BXn5zdPpE41HXY+jFY/vZxnh+dhYdWCnZefERkZxtlVw6lc24ADD2PVd5RRyt2dk6hbR5/F+13x9nBjWldLdJwmEfTiAR0NfqCmeRdO3XuG+/1jNNOqQYfph8kX5WN6R1N07ftx0e25cDtPN1strLvNJlXYtMMzOotW6TAU1cndreOpV9+IZYdv4PX8AePbm2PSdhKBkT6McjKj9ZCFuAeE4ut2ji62+nSftZ88dc3ie2oOOsbO3Ap7be5PQTKL+zehgUVHTtx5iufjGwxpZYSB01iiRYt05zhHPviyAXN3XsTL8ylz+thSx6QHnq+rqKIUlg9yoIFZW47ceILXUyHonI3RaT6MECGmn+wczxeffEGfWVtx9/Lk0Lx+VK1nynHPDEpSntGzqREdx6zEMzAUr7vHcDbXZ/DSE28I43j349iIdO46ZQPPvHy4um8xhvXrM2GrK9FeN+hspYFl16nc8wgmv0KtmpscynzxnnWNXTj9KEjo1Kd0MqpCNZMOHL/9RMT7CVro1qbtpL0UFGawfEhLLNsM4/rzAIJ83BjfsTH2PWfxugnM8DqOpY4ukzddIDwimD1zBwo7NwCf9GICr6zHXN+UeXuuEBIazIVN04RoaMy++1Ek+J7H0VCDFgPm4xX6WpkuiWdWJ33e+0qbRftc8RDlaGw7c5Emo4nOyGLzGCds+iyjuLSIo/P7YO00iKvPAogI8WXp0ObUNeyKX1Y+F5f3pZ5hO9xiVU2mB7smYNikDw+f3KRHU0N6TN9BcHg4l7fPwtq6Fac8Xx3qyEoMY+PYttTSaypsyzP83A5g9P2/aNJ3LrcfPiUoyJtlQxxpaNGeI9cf4/nkBiPbmqDfYhTh2UW47Roj6o5v6D9/D889njCrhy0ff1aN0csP8Pz5Y6Z1sUbPYSgvXp+O9m/FTyHrBjfGtv8Kovzu0Npcj6FLjgiBEcrxVeOwse/KrfB03I8uRVejLiOXHyci6S31VlESs7rb4DR6qyi5xSJOW2HqMpGIt7XEBOcW98G0zQhepL0iU19yf880NETZ3H5HCNQ8P3qY1aOGpgnObVtjaWJEm/4zeBb5Zg2TIOo3o+8+wVSIlPvPPERDciQ//OsT7PrM4sHT5xxbOpS6muaisZpJyvPjtLS1Yc6uK4QJm/zw6DK069bjx8PekO1LN5Mq1Lbtw7nbD/ENfsHWST1o3m0qdx5dFOltjPOwpYSnF5HgtgtjHSORL68THvaCDeK+pu1H4Z2sbvylPqdXMzNGr73yqij/H+J3Fz/5Ufew/aESlSopjspsufVm5fCLyE/iwp7VDOjaBkPtelT+4QcMm/XkvEJZlsQxuGl9ISiGcebKVS5ducYpUTn98Hll9l56zvU1A9Ew7oxvWfMlNwHXC+eJSMvnwrKe6LaaqGzZZD4RBVNHn+Neabiu7EMd/U6oO4EEpawf1ATdNpNJSY9iYGNN2k7Zp3aDQ9M7odd4MKFvNvzJCjiHWd3aTNp2g9TUVNwOz6b69/XZcuene4rKuL52KHV0HHlQQfgfnNyKOnbDictKYFILHRxGbnw59Hd1WS80G/chIjuHZT0tqGfWgf3nXbly2ZXzh1eh883n9F52/tUMmRtBf+s6uMw4rL4gWlwnZlOvtg23EnK4vX6QEK6DiFCLn5SAE1jWMWSPRzwBZ+ZSuXJDZm44hOuVK9xwPcOA5pro2Y0mJ9mbHqZ1hMEdyOGLdwkLeYG7pw+pCuMQdxM7I2PWXVb1OizrbUazUdtIi3mEo1Z9xu0o7xlL9RSFu3Zd1l0P4ehMFxo2G0Kk2sDE31glCrYNZ18zugrOLR2IgXUPvMoMY9h1momW7ZorqnjfM74FDRyEKFBH3olZndGw6ILXy9HBEtYPtkWv4xwivC6JClO8Z9nQa+g1LDVrMXXvM+VpSfR9muvWZ+4pP+V5RVJjQvFUDDtGRxHg68mx5SP4rpomGy6/JnZL0pjuokeTwetEu09FVow3F664kRh8k1b6moxYf1XtUsLq/o44DFyG17OTWGg0YIU6LhUEnV5A3YYWXApM5NSCPqISHk9cThJTXIxxHL7xZUs5LdyLazce8uj0cupXr8foJTtxdb3C9asXmNDZlDq6HYlTT4xI8jmGVQNDNtwKVp6XkS4EeuMGtZl++Ln6ikiXO1vQaqjP/lve7JjQGr2W45StRwW+5xah28COC6GvGvLcwMvYNqrP5F3lc2iSnu5Ct7Yu2x5E8Wj3BOobtuBuuKoiLg0S5UrXgI3XQgk6v5h6NesxcdVBrl65zDXX84xqpU1N634Epb1aKM8u7EY98254vxxBKmL9CEeRTyeTmp8qKjRLusw5qXZ7lZOLe2PiPFnZuCD1MW2MNBm88oLSTWkjhrbCvs8iAvxvCnFaFZdRy7ly1RXXa9dZM7Yd39Qw5MTTV4f9svxOY92gBg69pnDu1jOCXwTg5R9KQVE264c3E42zNuw6eYHLV1y5dGQdxrV/YMisY+KXkQx0smDEmisqjyoibOK0ThY07rsU9cAS8Xe3Y6BryqFbvmyb4IxN78Vkl5QSH+GPp28QMUKY+wlBvGiYEzXrOXAzuZRsYbusNBsy56ioHEVja1Y3O7r+eIjsFD96Wmtg2KI/h0TZDgoKwtPTm8QKQ9RlPNk5DgOHfoQII5sbfBqLeg1ZfF6V94siRN4R5Wra3gfKcwUxD/ZgpNGIHXdF5SzSvJ6uE/fUhfThllHUMWjFvXBVnnywfSJG1i7ci37N8P6M+Nk4woGmg1cTE/iQtiZ1sWo/khPX3MR7KKZN+JIhCkim52maWZgKMfL2OT8Ku2SpqcnUnQq7nsadXdOoU0eP7bfD1XdUJIOFPZrScshyRLS+RjH3jy4RArwe/RccUqZXaawbg12a0X3sEm49esatsztw0KtNi2ErSXwtiuM8jmKl0ZCFZ1S2J0/YZ/P6jVh4ykN5XuR7ChsTUzZcCKQ4MxEfT09ComIICvDj2t5FNBJ106iNwt5m+9DVSpc+C8vz/sE5/WjUQBut+tWx6jqDCHUdGv9IpFHdmjgPnsPl+55Kv7z9gsjML3u5RGVeaTN8Nf+rn/f8/sNeBWnsntWXhnXq4NhvFi9+xYzJ9KRY4pJVKqS0KI+UuHBund5OC50q6LhMIyLMj+7mVaiqbU27dm1pLV7I2dkJO/tOuD18xK5JbTF0msrbZhocndMJbccxygmM6Y8PYKxnyKlnceyd2BLdtjNe6cm5urwXDUSrJ1QYiYHNjRi47KLaReFPT4yaDiL4La93dd1gPvnnRxg1boGLS1ta2Vvy0T/+Roux2946XFORfVM6YNB0KOEVyvazXaOpYdQZ//hQJrUyo/u8Q8J8q7ixegA6zQYQFh/NxNa6fF9bD+f2Ljgr48QZR3tH5u+9qx6zVVGa+oTWWnUZu0s11qwg3v2IECf23IjLVoufwUSqxU9q4Ems6hix1yOOO5uG8dU3lWnawpm2bZ1FZnLGwcGBEWOWKe8NfnCU7s0tqFlNtCgaGjH4x02EpYunR7lia2DICnWBXd7HHMcxO0VBPoWhliGbb5RXsCXxnrQ1FkJj/zMOT3fBotuPJKgNQOzt9WjpNOG0x+sGqpS90zphbD+cUHV5LAi4hJ2xHsvOBirPd49rgVmXGcQr/Spk9cBmWHaYTsU2tOvKvtS3G4GP2ymamJiz7qJqKLXwxRWamuix9IzKiOeF36eVUQPmniwbai1HIWCWjOslWm/GmFnZ0aqJEZ9X02GLq3p4soy8MCFCG9B76dk3W0sJd3E0NWTOgbJ5b4Wiom1DqyGLuXF5A8YNbDgdWJ5b87yOoKdtwp77AZxc2BfrthOJjA+iX1Nt+i67rL6rHK99orHw3bdYNWuNizId29C8hSP9BvxIunpuUWbodRy1NcU7einPy4h024mxEMO71N35SsJcsTE0ZNWRm2yd3I7GvRYpPypQ4HNxBcaNmnIu5FWzGHdvLyY6Il5ulfeIFSXfpVXDRsw/68m9nRMwsu9BWcdlYfB5GhuZsfm6H3d2TqT6N99i06KtyIdtlPmwVXN7Oo9cTORrPUybRzTFpPOMVyqRi6uHom/ZG7+EaGZ0sVBWmm+kgSg1R+Z1x8hJCDlFgUt2o42VMdN33Vc5izTZPLodLQcs5MG9I5hX/wpd6+YiPtsq49PZyRHHTkO46fV6z2sRD0+sp42NPtWrVqGBvmLo5QzJ6YnM6WLE17V0aOMsyrCz8KNta+yatmLr7msiQwfRt4UZg5edVftTgaIYpvZsJirT0+oLokSEXKGxmQlrjt5m20QXbIX4UaRsjJcro3u0xsTYGFv7Zlgba1FLsyXXYxURlMaMDqJhMmwtIZ6XcbK2EfGtqtxf3DlCr1aW1BJlu46mKNszNxJYcZxQzb3No9Br2gtfYWQzRMVsqyXSTD3UmvxwO3qNzNl1W/Xhg4K8sPs4mWiw4Lgn93dNEA2pvvgmqSzcvc2j0bPviXuM+nzHFEyatONe1H8ufpr0W0y6SGTfq7vpaG9CDRH39XQsGLt4DzG5paS5H6epmREbr0aof1eRUs4vH8jnH32GcWNH2rq40NLORNj593CevPMtk5IjmdDaig4TtrwsB0pKMji5eiza9RoweOGB8iHl0hLy8nIpqpAJr60aQA3D1twLfcUHYp8LW61jztZ7qjhM9z1GYwNrNl1T2yZvYbssLNh0WdhUxbD64rHYWZpiYmFDy2bWVK5am3Fb74oC7k03ezPGbiibfiHy+/xefPnRJ9SoUQ2DFkPxKCs0pbnc2LeU5hY6VBPxpm3SjHnbzpFcNu5FDqsHN6dpr9mok+p/jj9kzo9i0l9ocPArE1f/Ey6vG0PTtqMIfS0Xu+8YSeVGjrh5+tDXpg6txm0nLTODpKQkUoQR8/YOoKg4h/3T26NpNVBkvzKyuX/jKv6RSZxY0BWdlhOUGTLjiRA/oiV5wjOJ0/M6oaH4TYXMt39CK7QcRxGfHMEAR0MGLD2vdoEjs3sI8TP4TfGTH87gxhpYdZ/CqXPnOXniBOcvXmLhIAe+b9CMW2FvFpOKnFvUGw2TDviUNd8ElxZ1pqZVPyLSo5nU0oxuc8on9V1f1Z9G9v0JT01mWhsDLLvNJjwjkxRFnCTHEeDjRWRC5quGPSeYnqa16b6k/H2i7m3FRKsJN4X4ubVuAPVtBxGl7o5I89mPfjVd9nnG83T3GKpoNOG8RxTp4pnJKSmEB/sTFBpLYVYi/gFBJCYlEuDpxu4V46j7zQ+M3n6fovjbNDEyZs1F1QRahfhxGL2d5NBb2DRoyLzjqlaLgrzQa9ho1GLJeX+OKMRP15mUrUYQc2stmkL8nHlD/Ig0EYLUsMkAXqiz3dvEj7moBOOUfpWwe0IbEXcDCauQTfdPboVm6ykEu59TiZ8LKrFWEHBF+KXL4tOq89ywe7QybMC8U6+Ln2w2jnKinkFL9l5+oJxcG3ZD0Sui81JIvaQwgdGOmrSevFd9QdRhmZHcuHqXSN8rtLI0Zs5+N7VLAeuGtKbF4KU8ursPEw0ddriVx0HCzfU0aGDCKa9oTgvxY+U8gdj0KEa20KXd1IPqu4T/KeHcvn2XS1umUEfDjL23X5CRlqJMx6jQF/i/CBdlSJVb0gIvYCeEyNJLr/ZuJXmdFK35+iy7VC5Ysz0OYaCly/ZLT9kuxI9tz4WUdcB5X1iOkRA/518TP5lepzDTasCCk+X+5wSdwrRuI9YKMfxg53ghfroj2iZKCgLPYSvEz6ZrQTzdP5V6mhYcfRRFRqoq/MrJn0GR5JfN1FejENAN7YcQXmEkY9/0DujajyQ6LZbpnc1/UvwcntsN4zaTVA0ptfiZtrNsnkcBm0a50Lz/Yp49Pi1a43WYvvc+GelpJCenEB8ZKlrHgaSXzaxXk50cTUBgCImJiXg/vsmayd2oXKMRe0/fZsWAxhi4TCYoMV2UX0UZjifA14dYxZh/ti+9m5sxbNUltU8VKIplaldbOkzeo74g4vf5YcwMhSB29RTipy1NBqwkMy2Msa10MXEZxeUHz4VtSODS5nFoaTpyJVJldB7umYyBWQtGD+tK0/ZjCMoqoTgrmRcvXhCXkMQLRdleMpa6VasxbnV5g7CMfyd+Mn2PYy7y7pIzip4lFWnep7HWbMi6q8Hl4idRZeHubhqFbtPuPI1Wn2+f/G/FT5c5J9QXKlKkFD92Ip0iRfiDQ4KIT0zCz/0eW2YPEiKoNsuOeZLtfZam5qZsrSDGyyhJ86d/Mx3sekzh5LlznDx5kgvnzzBrQDNq6jpxq2LmUpLAjPa2tB29rrxBXZzB4cXDMDC0YdmR8p4vBSnB7pw4eZ6YCnb/3sbh1DFuw/2wV/1WiR8LtqjjNM3nKLb6VmxwVdmXXFE+G1tas+uaaCTsmIiGhgmL91/CV5SNBK9LtDRrxIgNt8rFz/oy8VMsykU3TBwHcdPtGl0sNUV+Ugm7nKQoAoLCSEyI4/nDqywa6ULlmvrsv6ayrUKCsbi3gygLC0l4LWn+V/hDxM9/S9SdbWhV/o5es3aLyiOG1LRUokM8mNzOFOP2U0kpKGDPBCeqN2rJRc9osrPTcTu2nOZO3UVGySXqxno0atRj7qH7JAvD6HF2BZr1hHG5H8bF5T2oY9qLgPR80QrZq5zzs98jl9h7W2hYpZaySzMxJZXQxyexrV+VznNOUVocQQ/bRvRZVN7iOjSzMzo2/Ql6TfyEXFpG9coabLv76nBfbuBZ9L79nH6KuTslBfg9fYB3yJsVeLzbHvRqVWfk6nPEJacS4XUFp0ZVaTVhNwWlqYxuokfHH/e/FD9XlwuxZN2VEGEbb6wZSLW6puy55U9Wdhb+N3fjIlrGu2+//sVOAXuntqWOkQuu3lEkxYWxZIAtn/1gxZ2UAjyPTqNaNRMOPAghOT6K3aKi+PD9Wuz2SCRTtL7NalWj78LDJKRlkRLjxfS+bRm9/DTZkXfpYGPBtO1XycwvIjX0KvYa1Rmw5jqFSfew1dZkys47FBQVsrSHETaD1lNQmM6sDobKIcwnoXFCxEayRRjqalotcIvN4uCkFhh2mKoWLBCtGPZqYMWpN+YxweM9U9Exc+Ku2jAW+F/AWldTCBZVj8uOUfYYtZtCrNqvoEsraVCzLjN2XCdBVJ7BbsdprFGVnksuiPe8hJmOPqvP+SrvLfC/JPxqKCpq1Xlu6B0cGtVm9olXhYHC6E1s2QitFmMIzsglUxgNRcXzt/e+Z+V51W/LKebE/O7U0mnO6aehpAqxemheTxqa9+S+2wVamRswc0+ZkSxg9QBHbHssEPkihAFNNGjSZz4vYhJJjApgZhcLGgjhF55bzLEfu2LsMBzFt2vHZnejnr4T590jhP+x7JreBd3Gvbhx/wrO+nVoN3Ez0ckZpCUEsXRkF/pM2UzZxzcRd9ajr9VYNA5ejevSrHBGiXc0cZmIR0Q8SbFhLB/iSB0h2r3iUoQgECKz67yX4sfr3BJ0NGw4G/xah3huBGPbGGLYehTPRNonx4ezbmQraho48yS+kIebh6Nt24mn6rqo4MUZLESarLoQRE7oZWwb1qTHj3uIS80kNdaH2QPbM3jeHtJfK5PBV9ehVas+U7e7ioZMCiGPTmCvXZNOs49RWpjMBBcD2k458BbxU8qReV1paN0br6RcShMe0NJUj8nbbqvdC1g/zAmbrnOITYtkdEsdTDtMxjs6WYiMePYvGkG7vlNERf5qgGLu76GptR3rz3mQW1hIxK3t6NRrwKazz3m0dyq1axuy4cJz0rOyCL5/lK5tXdh2WeThomD62OvTacpO0nPLLICa0gRmdzbiW80WnHkaRlJ8BGtGCnHfpC9BSWlsHNkc677LSY51x1n7e5yn7CEjN4+EcHfGOmnz8Q/mXAhWpVhu1H06GVblvQ+/Ztg6Va9hQehNOtpbMWXzFTLyCkn1d8VBtzZDFr4pNu5sGIamTTd8FOLH/5gQygZsuKMSyqU5EYx3MsC47RiehcUp887qkU7UMWiPe2IOd7eNpKFVT3yUX5rA7fXDaGjTiSdR6vMt49Gzas2dyDfFTz/rmjQduBSfF4FCqAUQ4O9PYHAEOQW5rB9qR+MBK/B/dJn2TRuz8MB9svMLiX8iwqdZl1l7npDvew4bfS3l8hJ5ha/6731mMRq1hLi/p5qMX0aKx1EMqn3HkNWXXw4tqyhi53hnrLtOI0rZ3V/Ks+MLqPnlFziPWMzNB27cu32Ta9duExyXRpLnSaxEfu477wDRCcmi8XOTHjbaOA5e/sawV4z7IawbGLNRHadp3oex0DJl7WV1w8zzOJbG5uy88pzDP3agZiNn5ZymnPRELm4YxxcffMIgYZNF64NOtgaMXFPWMyzCPLEjVm3HCysGzw/Pol5tHTZce0Hwja00adxSKajyC/PxO6eqU7eW2bSCYEa0thJ19gFRKv43+VOIH0U35fXd87DS08LEuiku7USrxcIIy5Z9uOihsoQ5kU8Y1c4abUNL2rRugU5DDdqPWUmMQqaWpLNnbn/0dQ1p2doJE10duk3eTIawQf4XV6JdtTIth6/kweV9NLdrwqGnikKfw6FFQ9FvpE/z1m2wMtKhmVD5XooWSFEYQ9raKidzlXFqyWDs2o4l7BW7ls+uSe0xajmc4Fd7KkXeT2dRLyuMO0wnIiGCUa2NGLDkLd3XpXmcXTsBIx1dHFq1wVYYW9v2o3isnPSSxNR2dgxcevyl+LkjWkZWbQYTKF6hJCuYOQNaoaVjglMbJ4y0NbDvNR2f+Dd7m3JjPRjX2Q49ExvatG2NlXEDqtSy42pcAQVJXgxpYURDfQtaO7elfQcXLIzt2e+umEJbjOu26aIlr0Xj5q2xtzRA27QF++6IVkhxDgfnD0RbS4fmbdrhYG1K43YjeKQIe3EkE9uZUV27CTvO3WP9uNa4jN+qfI9Er/N0bWqCkVUzWjvaomtgw9KjbsrK6OiPnXEYsOClAYi7txVzqzZc8n7zq4LswHM0MTJjo6vKKBQGXcO5qQ3rLqlaSIdmdMKx/4KXQ2gUpXFg4VAMRIXa3Kk1lka6OPaahl9KEaURrrRobM829VBVQdAN4Zc1qy+ozvMi3OjcxJTlF8paPmWU8PjYUkw162Np34o2Tk506tEJc10z5h4oH2YsIz/ehyk9HdE3scapZVP09M2Zd9CNgvgndHG0Y8nRsnV+Ctg2vgvOg5Yox9SDbu6ipbk+lnbNRR42R19UCHtuqMJ2YuEgHDtNQvmdT7wnE7s2w8DUllYthP8GViwQ4SgRsfvo6FKs9bWxsm+Jo60JmgZNWH/22UsjfmlpP+WEzSDFsOVrhD08RgdbI0xtHWhlb42eqT3rzip674rYNqULrYasfDn3xM91PXZWbbkS9ubkzagnJ+nc1BgTm2a0amaDrpEdq048Uqa9245JNHYZhKe6jVAQchknO3s2KHvQirmxe46IV21sHZxoZmWItrEjO1y9xbu9RlG6aHEPx1BPH8dWTiKv6+HQYzIeiu7EkiRm9ban74ITyme+jseZFejWrEbzwUsJ8L5Fb2dH5h8om6NUwM4pPXEesBDFdKKIh0dwttbH2NqeVo42aGoZMWn9WbJeE2PFWREsG9kObR1jnISwsTUzwWXwPIIU36HnRLJ8VAca6RjSQtguUyHeG3ccy9NIRes/iw1jXahWU4fJG86+OtRSEs/cPo2pXENUmC1a0VLEpb65I5su+QjHQrZN7ozTiHWi4ZHH0cWD0GygRbNWrYWdcKFzuzaYWtpz4KHqiythHdg4ogkff2vASQ/15IHCNPYvHIJeI1FGWrfFwcYMu/bDuRdc4ZNnNW67pmDTdigBwikz6BxOFg7sUnzBqCZCNCw7i/JuYt2MlvYinCLvrD6lyuf3d08W9mwEAckqC/dw5xSs2w7CI1Z9vm829m164RbzWipnRzG5vbGwYQ2wtLbF2toac1MTmrYdIsIYz74ZXZS9MKmZaeyY0QudRga0dHZRDge17DVZZedTfRjSSp+6hiK8rhUbNbmiAdMOi/YTRIPmtVxSHM/sHrZYdp5CuPKL13K8Ti3A1Ko9t8MVra1s1o124rPPvqRG7TrUrlWTGtWrUaVqPSZsUfS85HNp01SR3jo0cWwp7L4+Ni5DufPizckb8V6nRD5rzm51nKb7n8bJtgXbb6psUZ7veVo3V3yxFk68+0mczLQxtLLHuU1r2nftRGNTMwYvPE5emh+D2zkwfftN5e8UZffw3IE49RR1lOJVihNZ0N+BxkLAeQf5smBwaxrpm9LGRYg6Ebddx61UToZWkOl3kVbWlqy++OZHPP8r/EnEj4q4EG8unTrCjh27OHnxJpHqeUBl5KfHcPviCXbt2svlex5klCkCBaIi9rrvyt7duzl/8ykZ6gqvtCCTx1dPcuDEVaKTkggPDSWt7HPN0lz8Ht/gwN49nLn6gMQyq1WST3R4MDHJZW1Z0aJJjCYkPOY1lVtEbFigcl2htxnSzMQI/F6EkZ2XR/gLb0JjVZ8mv0kBge53OCjCcfLyHWLT1V0VwojFhYcQlVi+wmt2cgzBYdEvv9ApyUnm0fVz7N61m3PX3EjKfs3yViA/LYqrp49w+updrh5TfAHThLPqSakZ8UFcOH6Aw2euEhqfTExEBKk5L1UDod4POLJvNweOncc/qsI6JUXZeD+4yr7duzh29hrhSeVplhTqweF9+7nnpWiZhivXMCkzYRlxQSKtD7H30EncX8S8fL80cV9oVMLLsfCi7BSCgsPILHvhV8hi5eBWomW8Q5UuBVmEhQSTrB5+Vax/UtEvJSUizR9dF2m+l7PXHpBQ1u0h8kloSAgpWaq4L83PIlz4lZSpPi/MISIkiET1+SuUFvDi2S3279nN6Sv3iU/LJD4iVJlub6MwM467l06we+9B7nqEiNgViHCFh4aQmF5WxZWSEhtBuCL86iuJYd6cPnKAg8fP4xdZbiTTE6IIjYh9uSZOfnosty4cF/4f4r6I+/IcUUpUwFNOHNzDvsOn8az4BVFuGKNcmjB2/ZXXWrTlpEUFcP74QfYfOY1HSNlvRTjjIgiLTnqZtvlZyYQEh5NV8IYsUZIeG8ilEwdFGE7xPDC2PG+nxIoyFkXZkiuKshsm0iQ5Q9mUFhQT7uPG0f172H/sHH4R/+YzWxGf/qJsK8qUomwnlA3Jl4rWf2QIkT+xJlZJfgaPr53ioLAXsalpREeEkfBy/RxFmkQSViFNUqL8Rbk5yO59R3jgFfqykfI6xbkpPLpxnj2inL4SHoFi/aZndy4pbdepK/eIq7C+U1Z8MGdFml+86/1ykryS4limdrfDecQqnjy4zuGjJ3j6oiwuVXlHkSbKs/x0niievWc/19y8SU3PIDIsWOS1sngVDYXZPbHrMpVXPqpUlG236yJfi7J97roo2xXGaCqQkxpHcHi08ss5RfyFBYeS8tJ2qEiLCeSiSPP9It95BFVI89RYYc9iXg5dqvxSrENWdh5PaFgkOa9HbInCNgbi+dydp8+e8UwcT588wd0rgLRc1dpHL9czKsjA/e4VZfyevHSbmNSyMlZCTMBjDh04iJtfxaEvlV0Pi0l+U1gL0oXf/oFhIkxlb6GiMNmLwa3tmLlPJZbjI4Lw8vLCw+M57u7uPBdhfebuQUR8mYAsINjjHof27VHGb0TK60NpKoryVHFaZo+Ly+I4W22bFO6iXktR2rJSol88VZaRI2cVtjyV5LgowkVcFBUp6rVQ4iqsWZcmbEdYZNxL25Ej0sPXL1DZG1yUncj9q2dEnt0r6tTHJFcYzr22eQLN2o/GP7X82v8afyrxI/njCL21mgZVTDkV8mZL7s9E7ONDtGnZgbPe/9urjf6v4y7EcKsOQ3kWV14hSv6HKY5hXDtTWozaqr7w68hICOfumW20trVmfoVFZiW/jjt7ZtG2+3h8Et/SSPqLkBvnzojOziw++kh95X8TKX4kbyXW6xxjh0zn8VtX4vszkceFnavYdeHpT/ZYSH6GkixObV3JgauvfuUl+R+mJJW9K6azaIfrf5Xvfa9tp6WFGb2nbSRavcip5NdTmhXBzjUruOz+6lyhvxKhbmdYuWE/Mf/jVYcUP5K3UlJUQE52DkUlfwGDV1JIdk7uW7uoJb+AkiKyRV6QVd+fiVLy83LIzf+pgbZfRkFOGpHhUWT+xBCl5D+npCCPnLxXh/3+SijyXf5rE8T/F5HiRyKRSCQSyTuFFD8SiUQikUjeKaT4kUgkEolE8k7xpxQ/xX+FeSgSieSdp+QdtWWlJYqVpSS/HaXIavE/408jfgpTQ9m7ehYD+vSke/fuDBk7i0tPyhfK+rXkZcTh4RmgXCMjJ/wpK5Ys5dFre6f8VxRlcH7nCsaPHcPoMeIYPZrxU2dz7Lo7L/eA+x+gKDcNXw8vkhXz8LLC2LVxA7e8yxY5+xNSUkiYrxchP7Feyx9NYVYSvp4+KPbYLE32Y+2yFdz0rrAX1l+OUh6c2Mja/VfI+l/+zE7kk8ggbwKjftslHUoKswny8iL65bpMFSnmueteBnZtz6CJKwhI+etOfn2d4owodi+ZTPv2nVl15G6FNaaEDcpJxtfHB+VSYMVZXNy/gaM3ff+/iaT0uGB8XkRQ8B/mX7/bx9m07wyJf8TXTkXpXNy9hK4u7Zm+5ihJ/9389l9INjeObmfHsZsvV22viNe1o6zZdPjlyvlvp5TUmEB8AqN4bTkk4ZTH7RNbmTxeXWeOGc24STPYfeYOaWULDv0G/DnET34ciwe0RM+yJdMXLmfd2hWM6OpAvUY27L37th10fzl3dk6iWbdZyr298kLvM3XiJG6+ePtiXb+KvCgGWFamqr4j4ydOYeLECQzp6UwDDT3m7Lv3P/P5dZDrRlq17IuXwhol3sZWV5t5RzxVjn9GUt3p69CCrQ/etinhH4/nyeW0dhlOoKLsJnswa/JUzj/9+V39/7yUcm3XfH5cd0JZtv5nSfFleCdHVpx7fcuX/44k7zN0bN6Bi6FvsSXZoQy2b4iZ8xB2HL6Metuqd4KgC0tpWF+HodOW4fok8BX7F3R5LW06D8ZDsUZqaTyjWzWi80/srv/7U8zu6d3oM/vAKwLtl3ByXjcMmw/Et8Jar78Xad7naKpXh7aDZnHy2tPXFtn9vUhgZkcrrLvM4s1dz+DxmW38uGAzkW/T/S/JY/PETgxedPJNcVuSxuzOhvxQ35ShYyczSdSZw/t3Rk9Lh+FLj/Pawtm/mj+F+Ml8tof61eqx5kr5zr/khjK8pSHOFXZGL85O4P618xw7cZqH3mGvRWoBAU/vcPL4cVzvPkchyksyY1nUz4oqem25/DyErPREPN3diU8vs0ZFBLrf49TxY1y84UZyrtrH4jwiw0KJT0zEx+0Gx4+fUj7vrR/35UbSx6wK7WeX766sUM4rxXPr2w0gRBGQ0nwCvZ8RWGFV3lcpIdTrIadFOM5fvUf8y6Z0AdGKcCQl4v/sDieOn+Te86BXC0BBOk/vXOHYsZPcehLw1sJRkpvMnlk9qFHDhO13/EgLv0YzU2Pm7nLF/Z4rJ06d43lQWS9FMfFREUSEBfPw5iUu33pChjI4+fg+uinCoIrfzFcsRjEhng84feI4F64/JCnn7Z9B5qfHK1fJToh4wZWzJzl37cFr9xYJfx5y9uQxjp08y1P/yJdxnhQdRlhEKG63XHG9dY+bZ9aiW7kGQ1ceITL5bWI2H7/HIrzCH3fR+jKwMlQAAHqESURBVIiNDCdaueJyEVFBAUQklPcEpMeFERASpVyhVkl+Kk9uXRHpfpI7z168smpvbkoENy+d4fiJM7j5hCvDV5qTyMbx7alZ34Z9d/1Iz0rG67kH0RVWKA/3fcQZET/nXO8SW7Y0eWE24WHhJCTG81ykw3ER1mcB5atdv41IvyecVfhz5Q7RaWVNL5FmIm5iEpN48fy+yM8nuP3En7y3J4OglOgAdy6cPsGx46e5/zzw3/RSlipXVT514gS3HvsSHxNBSGQcigV540O88Q6KJFFcCwiMeMWPtLhQ/IMj1HEn8s7jW+qy6V5h9fUckc8U5SyeZ3dFPjx5TqRV+eq/b0OxQvXZk8c5K94/Jl3lUWFmgijXHsS9XLG4hOggX/xDwvFx3YVpvSr0nLWPcJHmiTFR4pkhIh9dFnn7sXILHPJSeHJbxP+xo5y5dIPQhFfzU0KoFxfPnOSMYtX5VMUzc7m8bTJ1q2gy78B1EtSrgispyML94hZM61Sn/6IDRCg2LE2IVb6n+4NrXBDpn6BcT6eEIGVaqWxPUrYqsUryMsW94cTHR/Pw+gVOnnMlLDlXmJBU3MT5qXNXCYl7c9uQlxRliLx0TeTdE9x086GseOVmJBIWFkVCTIgy/56+cJ3QxFffMznCl0tnT3Dq/FWC/t0zBNEiHc6dOs6Zy7dEnKjePzspnI2jW1NDvwUHr3uTWbZUt6AoN4X9M7pSS8uCrZd9yEiPZoKLEd1+3IvXk3ucPinyoUfwK/YrPzWaO1fOKcvF04BX9058heIcfB6p8tfl209EXFaUXAW8UNp44SZsWYo6i6RGPmeQXX2MXMby8EX0G70TihWyI+MSCPF5LOyaKE9P/V+G7dSCHpi0GvxS/OQmR3DHVdRLR49x6aYbCZmKXF9MdHAAwZGJFfJzETHBgYTHKWxPCWFebkqbec71DlEpbyqJwsxETq4aQ8N6jVh0RNQLSSlER0YQGujHtYvnRXyptvEpyozj3tULSpv0SG2TFOSJ+i48UmH7grh24ZSoW+6L9y9Rhvf6ecW5YqXxitatjARmdbahcbc5vK3vOjkqCA/vQFTLQilWlH7GeZEXTl+8TnCcqq8oOdiNXtb1sOgyladBsa+tsp8qxJUBTQeVb4kj3pZDs7uiYeTEnYi3hek/5w8RP3F+99m4ahXn7vv9xypaQbbvCXSrfkePH3cRGpv00o+UcF8eC8OsOC9I8GJaHyeMTK1waGaLkUljFuy7qcqQxensXzQMEwNDmtg1QUerEQMWHODZjUM0bfgF7338FU6j1+F56ySd2rTm+HMR5aW5HFsxGlN9fRo3tcdEXxenAbPxTxUFpyiSmQPa0KxVB9q3bkUTc33qaluw7vxbekoU4se8Gp0XvLrb8Y4xLdBtMYwIpa2MZGynxoxe85bdmUXFcHHzNCwM9bGxs8fMUJdm3SfhoexTTGHR0M40b+lMe5dW2FkZUlvDmEWHHigLlGLTwBVju2BiYk6zZk0xNjZn7OoTrwkTRY/XDdqb1+H99z/Bov0UHj+7RHvLhuiaNcXF2Qkb40Y0MGnFUTeFgSlg6/S+mJtYYdfYgpY9p+EvRODRZaOwMDahqUMzzIyM6TV1AzFKQ1LApa0zsBViqom9A5bib9vBc/FPqmjGVITf3ELzpk1p09IJB3s7ofQb0mboYsKUUj+P06vHi2cY09SxObZmetTXbcLWq6o9dw7O6ouZpZVIXztcOnehU0cHvnj/fappNmXHzdc2EC3N4tjyURiJ/G4j7m/h3I6m5rbM3KPY0yaR6R1bMWHTxZdG4sqa4bTqM50IEeWl2WEsGdVJxKkF9s3sMDaxZOK60yh0cWG8B5N7O2FpY4djU2sa6VoIo/SIlBdXcTKswQcffEaT7rN4/PQCPdt1YOcNxZ5jRVzbOUfEsT7WTZpibqRH0y5jeRotHpbpy5gerWjRuiMuTi2wFumgYeTA3tvlu6eXU8TNPfOwNTbEqnFTEU962HUchVu4wnzksWl8V+xbOePStg1NbUypV1+PmTuvv1y2vpwCbu1bQBMzYxo3ay7ylBH1NY2Zt++uMNevU4Lb0WXYijxpZtMER5Eu9uJ+5zHrlENdx+f3odfMHdw7vYVWTl24Gqg2ZaWpLB/Rkf6z9wtBmSPyzkgsTExpam+PuchDvSatQ/H6pUl+jO/iQAuXDrRxaomVUSMaGjXngHr36lcp5sHRFThamYg0bYa1uQmO3SfwJEoIg/QgxrazoeOETcqGkmLX8DaN7Vh6+BzrJnThqw/fo3JDG7ZfecCu+SOxMrOiaWNLnHpN46HnY+YNccFE2JXmzZthoKWBlctInqibtR7nN9FSvLOFeH8z/UY06TKB+4/uML6jOR++9yGaVl0471PePi5O8mdKd1s+/eADqjY0EWVVNEw2zKSxqchPdqJMtR3CnRfhnNs0FUtDA2xF/jQ10MOp/4/4pRZRHP2U4e2a0rxtO5ydmmOo3YAmHQYxffwIYYsc0dOojVXnifgo9il7jeKMMFaJfGBoYIKdsIMGekYMnL2TNJFWEW4HaSfsXPuOLrRSvmd9rNqN4VmMSqAH3NpPB3sLLG2b0tjKDNvWfTj//G2Co5A7B5diZ2aApYhjSxN9mrQfwaOwFF7c2olNve/44NMvMW45gOs+5VVnWugtuprW5v2PPsWy4zie+YYyp6sJtUUZat3aGXtrY+prmbLksGpriMywh4zp2hxTcxsRbzaYWjVn1Qm3N/NoUSan1k6iiaUlDo4OmOjp0GbIAoLTFEYwl1NrJmFtZiJsk73IgyZ0HrOKqJwCHh1djNbXH/LJV9UZOO8ASk37khJOCXtn18yelq1a0tTWAi1tY6Zsvqisi84v7oWp0xCCRHZPC7jKgLaNMbVsTPNmTdDW0KDdqJXE5RVwcvEQWvWaSoi6WBQnPGFIp3asO/UIt7PraNVY5EMHR6yMdbHtIMpy6KtD+ImeF+lorcFHH36MdmNhT/YfYoLS/thjI2zhsMWHiQx6xKQeIp8YW2Jna4W+ka1o1F5VNjrCb+6lvaMtTu3b49RchE1Lm/YDxjNxWD+cxPUGderSdepWkt5o+SQwu4utsGVz3yp+rmyZQcfe0wgrKuHFzT20s7emSTNHbESeMG/el1svIrm9bx71v/yQT7+tzYilx1WNjDIU4qeTEY7D1r2s6xVcXDUYfat23Fdvavvf8ruLn+K0Fwy1r0ulSpX4rL49l/x+xdh6STbHlw0XLanvqNfIBJeu/Zi/egce4WV+5bNnWme0rbtwJyiF/Lwsrm0cg4aOHTfDcom/uwXNGrWZvus2KWmpPNg/F33DJpx+EsSeqc7Us+qDV3w6CQ/2ot9Qi/0eecQ/2IF29ZpM3OpKUlo6oW5HsdaoQc/FF4SwiGGgZTWqmHYXhiqW1IRARrdohKHLTN7ou8mLYrBtDepbd2b+wkUsXDifiYM7oqltzprz3qp7irKVLcsn/m/OsUl8vB+DOjUZtuIUCanpRHpcpEWj6rSfdkCo5QwmOtbj20bOXPaIIjUpmlki02i3GI1i1557m0ehaejI8cei1Z2fy7PTS9BpaMy2m69VHqICOrtqOA017Tjll0h+3ANaNPga3bbj8YhKJCnKjQ6GdXAau0u8ewlLexrxRb3mXPaKFK2NNJ4cX4y+SJd1F7zIzc8n7OF+rLUbMf+kF7Gex8X/2szYfYusvHyShRBwNtVmwOKTL1tKZQRdXMLXosLoNH0nsUmp+N/YgWHtmkzd/5jivBDGd3Vm5nZXcoWFy08LZIBNLZoMXa8sIBsHWvBp7SZccA8jMSEO7/v7sKzTkGl7rpP+2j5CcQ92oV+njhA4l0lKSeLO/h/5/v/ep/dyhUCNZaC5Dr0WHntpSE/M6oCO4yCixYNurhuGthCCp59GiTjN4dGx+ehoWnDoeSIeB6dRV/x/7GkCxYVZ7J0/lJ5j1pJemMOxhf3R1nfickiyckd/80Z6rL4cSmbgOSwb1KL//EPEpaQR7XOVtiKu20zeQ1aSN+10vqVh8+E8DY8nOeYpPS01sB+8ukKLSEWa7xmRP2vTZ+4+YpMV/tygk1ldHEdvIa8ojwWddflclL9Tj4KVu8WvHNiY2o0HEqSYhFQRkV/nD+vIiEWHyMgvoSgnmhmdzNBrMQ715vgvyY+6S2ujhnSdtl08M5XQx6doUvsjGjpPJ1NE3s6Rdlj0XkJM6FNcTLQZv1W1YWJO4GXs9XVYet6fwGsbMdY2Ze05d3JE/gi/dxA7ISJ+POghtL0Pztpfou00mucRCSRGPKWHVV3sR2x6I+9kBlyipYkOw5adIDUnj7TIp/S3N6DD5O2iihMi5dQitBoYs/rQWaZ3s8a0/SRCM/NIdj9NU/16jFp7jczcDFb0t+Kbes049yyMBBGPXpe30al9D04+jRZ5v5TwG1vRql2X+Sf8KU3zppt1Q1oOWU5YfAoxXhdoK8TXlC2uovJaiYGGCetdPciuOGmkpJAQYUuaNGrAWJH/UrOz2T+zPV98p8+um/7EJ6bgeWkDRvXrM37DBRJT0wh5eJSmjerRZ/E5UsMfYl/vM0y7zhSt6CT8rm2i3ucfYNtnASHxyQRcWYNmHR3WXKy4EaeCUq5tHkvd+iZsuvSc1LQUHhxehHZdTZaJe0OEjaz72Wd0/3EvMSIMATd3Kcvej8d9hGgKYrCDAe3Gryc6PYfslCBm9rLDtstMovJerRjT/C7QTLcu3UQZjhZlODbgNt2tNXEcupyknExOzOlOQ6sOXHyq2F29PF5Ki3I5v3wwWiaOnHgST0FeApNaa/KDQVth2yJISQxndjczdJynCH/S2TKmDSZOw4SoSiU/J42jSweia96eG8GvCoSCiAei4VGbfktPk1VQSODtXSI9+3ItKJ2o+zsw1zdh4cF7wjblEeV+hlYmuozbep38zFimtBON5T7zCIzPeG0ycSl7Jrbiw6/qsvTYQ5KTEzgunl9PuxlXAlO5tKI/Zq2Hopg6+nj/HNr3GicaIRniZ4Xc2z6eGhrmnPFOJ/q6SCsNI3beUQ3Ne51YjLmNC1eeejG+tQ4Ow9aQlF0gGk+u9O/UlW1XFJvSllNckM2NPbMxbGTKlpvBpIfdxbnR9xiLdPGLiiElOYLVI9ugKeLl0vMI0kS5PzS/r6hDG3PWL52Iaxuo+dXn9Jp7gLikJM6vH8EXH37OgIVHVOerB1NHuzlXg16vs/+9+DkhbJ2J/SBC0hNZ3NcW0w7TCE/PIzvqKeN6dGDZySfkpIQyurUejoOXEZqU+bKhqaQ0jbndTKmtZ8+0uYtYtHABU0f3xlDPmGnbrr2lEfbr+N3FT0GMG461/k8pfiq9V4td9982SvhLKMbv/iWWz5pA+5aNaVCrClU1LNl4KUCIhyj62dZGw6Ybq9evZ/XaDaz8cSBff/I9+84+5PyS3mha9iO0LIZLcnjh60NabhFnF3dHp+UE5byEjCcHMNY14IRnMmcXdqW++E3FXdr3jm+JdvPRxKdEMrCpDl1nH1e7wNFZ3dBvIhL89ZTJi2Zo4xpU1rKh74DBDOjfj07OzdCop8ngRQdJLeuJ/wnOL+lDfeN2eFToZb6woDM1rfoTmR7DpJb6OE/a9TLz3FjVD+0mfQnPyGB+ZxNq6jqycM0G1q5Zx5olU2jwxad0XXhKFN9XeXzwRwyN2uGuqFWS7wlj25Cpe8p2qy5mZd9mNOm9WFQ6xSzpboVtrwWUBWnHOCd+qGHMjOVrxXPWsmHNfCxqfI3T+LUcXTOG6t83YMz8Faxbs4aNG5fjpFMFTSHQIl8T8C/OLaBBIweuvdwCv4AlPc0w67WUnJJiUuPC8Xj6kCvnT7N360rsNb/Gst8KZUW4cbAVxl3nvgxTXuT/a+89wKrK0nz9unP/c+f27Znpng6Vy4gKknOSIKggZhAkqSgZA0ZMmHPEgFnEnDCjYsKAGQUJBkRRFAQDIDnD+18nEESrp7pCT9m13+c5D+yzz9ln77W+9a3ft+J5unfWY/XlZl2lSo4vHIqaqQspDWW6/hk+FroMXyrbVT+XQEt9hi8+1FjIjsxxxaDvGF6WFDJDOEQVg14slKXp6jWELZwgIpg/4BN+QVQgOzFo/w22LkGs23mYq/FJvBCOU8bFjeMxsvBEvsdx5ikshNPdeDGda1vGCoHah5vNth47v9yL9hbDuJ9yBWczHUavO688U8+6oN5YOk/7oK/96gYRHIjr3MhuMsDz4QGo6onnfPOWhZ4iug0IbxQNCdvH08HImYScFs3pdTVCzD8nJSGe2Jho9m5fwwCTTmh2C+Jx8zBM8ODgbDrr2nA6reka20QZMXIJRRZYbxsrotahC5CtDb09pC9mLjPkou1axFj0rL14UljJvtABfN7OhOmLw+TpuS5sNsYqX+As7pU3KTiZdmL0hmuKiwuZGz66JyauIp9bGHD8zqm0+aY1wyctInz1KtauXY2nVQe+MR3M4wLZh8vYOduLb//0R9oa9iXmvmJTz9oX1+lvriWEuqw1rZalw0Sl7jGrMYipKS8mM/0eN69dlne3rg714Ztv2jInKpmcq0Kca+qzM75pcEfO00dkvi4i4+pWumjbcExUsi2pzL5Bf2NdFp1QjDPaOdUZgx4BPFGmb9RcD9RF/j9qNmB292RHuQ3eib9EHxM1pu26K3+/JucavXQ6MXVvovyY/Cvi2JA5+28qjhuoLRAVlhFW3ivkYlDBayb2M2HAhA3cjN2IiYY5B1KVhUIIHq+unRmz+TovhV/U/fobBgROZc2aNaxdH84IJ3O+bG/Bqcfvj+q9GjEJDZ3unMtsKtzXN45CxbA/SW/quRMxBj17Px59ZA/nOzumYGQziNuyslD/mrG9tek3aafipEBmzzo9RnAv7Rruxh0w7DWMFcLfrwlfy9zxg/nmT98y74gyoFRSW5DOqF468p3ZQ5esJ+bSdR48fikPmA7Odeeb9tqMnxsmnkv4rZWL6C7Eg777Aqqqq0WAYEW/iVtFaN2SOrZO6IvpoCkoN5en7lU8Aww7M233TY4v98esTwAPRVJWlxby5EEyVy+f50jUbmb59eavbQ3Zc1PIhqpnDLfWwHnmPlFCqgkf1ZveI9eKIKCYVUHdaSXE8+jpyzh69jLJDzIo/siq0I/PrcfCpBunZENfC+LpZ6JN8NpzipN5Sbh0UcNnWbMehbwb9NXTYsLWqzw8txY9fQuiEhR5/kQEIkZaxuxJVBw/v7YBE01bDia39DZ/W/wcWeyPub2w5/JS9s/xpHVbTXxC5hN1Ipa792QbywofJRvX426Oy/S9jX62kfpC5nqY8GU7Hdy8/PD1GY6bUy+0VNVwGRdGZmN3/k/jl+/2qivn7NY59LS1IWjeVnJ/xP4w2Y+SSEhtGthcLyLZp8mXGWGvQXubANLSUvEw/ZYOpn0I8Pdl+PDh+Pj64hMwiYf3UtgiDFW/95QPW2UEB2a7oGE3BllZLIwX4kdHnyMJueyY6IB2/9DGylTGuWVDUBXC4mnWU3ztDfBdelJ5RnadwRjY+jc6sEbKXzDM7Dscpx9sJjjqiN8/ne++UGXDRyrn5uyY7ISebSCZzaRxQmQwrQxcefjqKSG9TPGYu7exefDCSh+0uvuISDSb8b21aK1hiXeAP94iTbx9fPH1C2TLycT3lbbg+o5p6Or145asdnodh62BHgv2Kx2qKP5h3vbYei0W/9WwyKMrDoFhypH+JSz1seaL1noM8feTi7vh3srfOXSGLdM9+eIrVVxlv+3tLfLGR/531toDtNzbL+3YXJGGQ0l91VQctk1wQHPADIrLCti3NBhzIwPMLLri7DkMK/WvsfINk1foa/0tsfZZTpHywYoyTmOrpsOKc3K58R7bJzmh3yOQjEZfUsRM5274Ljsm/s8hQIgf7yWHGwvlsTluGPQfR9abF4y006SdtvV7aernP4LI0wqne+fEFjx7W9GpXWvaqekzdlmUfFzFhfVjMTB3I1X2m8+E+NEzYfOlexxf5o2+9XDSmqVF6t5JtDceRHz8WZxtTJgaeVV5ppr1o/phNWgaLdsIo+e7o9HNi7RmlUrCodloq/ck7nkOiwab0mfitkZHfnvHRFRNXEh42UL81JZyYuN0bE0NMTG3xsnDg+4G6ujbj+JxC7F6ffM4Opv05tqLJss+ucATM7fpvBOflYkf88Hz5HaSfXk9JoY9OJn8gNluVrjO2if/fHiAFX9tr8/Q4aK8ym3Hh2Hegew6EEd9TiLOFhpM2amo6GXdFGvH9MZciNyWDVan14wUIrsVfT2FnfnI7MwbX+EDJi2J5FWhIicfn1rOf4ogrLXdeBpMrCIjjr6mGszaL2spqWLJMDscfJfQIGcKn94gZGgfDAwMse7RBy+3vsKZq7LgcBIPTi5HX9dKCIAPI5gnF9djKiLsg/c/3FC35FkcfQy1RUWt6I7dMcUVS2FfirmrNWwa1wf9/lN406xWOB/mi15Pby5fOo+jlS4LjjySv1/2/DJ9DXSYe0TR5V79RogjIaznHmghfipyGdNLE8dpe5qV/VKWDbenl/9iLpzZgJVeD6IfKw0oL43h3TQZt/ka6efX0Omr7+gx0BM/Xx+Ff/XxYdyM5STJ+iebEb0iAD0zN5T1p5zHx+bRUbcnVzJKuLlpNLp23u+V8QZubg3BwHog12XGXfuKcf30hG9rKofnwoPQ7zmKhNvR9NZRQde6L75Kfy8rh4HBkzhx+8M9s/Ke3GDOKHcMNDrRqrUKdp6TSXiRw9YQR75ro47rMH95BSuzPR9ffxZtjZHvlL7Iy4LeYzd+ZIBtLRETHOXdu+8azhU9xce2MyPXXuDoUiF++gbKu72y7xxjWN+uGBiZ0qO3E54DuvJ1JzN2X1VMdjggxIGOjQ/XE87jZmPJosMKW694ncbaGUF00dOgTas2mDoM5Wj80w+C1gen1gifKER2uihwb4SotjRiakSc/FylsO3exmpM3ZkgP5ZT/QgfSwMCV50i6XQ4XSxEnt9TBJsPz6yli2FXDiqjwowr6zHT6sahlJYS5weInx7e3JeZRkk2O5ZMxNZEh7atW4mgx4ldl4Tt1r5jpqspTlN2NI7ZbaSugBkuBtj6LCW/sT6tIz12HTrtOjJ1x9UP0uHH8A8Z8yOLWMtKSt4f1PR3cDrMHw1jp/cKlIy7EaP5Vqsndx4+wt+mI/ZjtjQW7Pqyt6KQJFJeXcGhOe50NPIgvSEha9+we/N6rt7P4shCd7R6TZRHQ8UNLT8pBZwWQqe9vhtpzXJmvX9XNHtPJP/dC3x66OOz5ITyDOyf5fm94udjY34q0/fT8Q+fM/1gg2P/OOdW+tFeuyfxzXzogSm9aG8dSE5JLhN7GuM+e4+8D1dGbJi3iNKHk1lYyBxnQ4wHNUWxsumjqXfiycj9MBq9tn0quvqOJMnu/+0VIX50mbevodBUsGK4nVL8VMvFT8/AFUrxU82mMQ50MhcVb2MQWEl6ciJZefnCGfrSVs2eKw0hksih5w/vkpL2ovGeG5C1/HTS7M55+ShwGaXMGKiL3bhtPIrdRKfW7ZkeEUtBscituiJmOGphNnSJvEJvED+FDeLnSQw2arqsiftwOYTYVQF01O/FrdfKN8jEx0JP2fLzRogfbYYsbJplEikqcc2eo8kRUdy0/np0GTJfLpbl1BSJNL3Di7xCnqXc4OKNVCrqa3n7Io0NIc580Uaf00/LuLpZ1vIzmHTZd57HyFt+Nlx8wu2dk+gkHMzlrKbCcWyOMypd/Xl0/xoDrY2YsvWK8kw160b2/aj4iY8cRxuRdhefNUWHx5cMoYOhB2n5eSz0NKH3hK2NjiZ++4SPip+85COYtv8a78WHef1O5hTLheASUZe1P+ktAs/n51ejrmbI9usNkWEVS4eaoj9wmrwPXyF+5vJWlifljxnh2B2PIUPpatmdbcoW4G0Te9O+ixB/hQ3PX8nj1ASe5JRQ+/I2A83VmbyjwQ7LCQ/u9VHxE79jMiqdTDiU1KT+cp+kkng/Q+4T6goeENjbFCMzKzQ7azMtUpGm1U8v00eIn/lHZF3BtXLx09N3sbLMVLFtkiPttBw4npRJaVUd5Q9PYCYq0Rn7k3h1cxt64loR15oK543ju9h/Jp6ki5sx17bh+JPm4ZOCj4kfi35C/MifqZ7DspZJI1eSm31102gHDAeEkJRwmQEWOkJ8KUS9TPz00ddmzqEk+XH164v0/pj4EeVl/mAzTNznNXWZ1mcRZKeH89RIbl/YKGyyO8fTlbIv7yHDbDWVLT+70GurzorTDxXnBAXZj0m4+4DiFoPG4neGoq5pwYlHTXZ1Pmw4KiYDuZdXy42NI9ERFePHxM+NiIkY2AwiQZb49a/l4sd9zsFG8XN2TSB69iNITbuKq3FnBs+Pagz6qopzSbyTSE7joHYFZXnPuHD2IllFlfJB3deOrMO43Vf4rzzOgXleqJs7E/+y4RdqeXY/kfuZIj/rikV6mdNvYuQHfkrmw+QtPy5TyFXeQNWLS/TU0WLB0SROrPDDbEAwGa+FSBhkgp5DEPHP3iDbHi1DCPBOnQ3Zpgx6X93cRVdjY5wG9MOmvy8Jr8SvVb3lyrnzpOUWUVNeSErcYfrofEtXvxXKySVN/C3xU5eXgrulOp5CQDZQ9/ICPbQ0mLrrFmln12DWpQfHUxvETzjmBtZEJSvKUEbcuu8XP4Os6Oa16KNT3WXip4u9HylvZYPrY0l6mk9dVQnpt08z2FoV44EzqCh6y2wPM1xmyFq9WqAUP3ZBiiENjeSJekmlNV6LjzbaxE/hHyR+fhoFqcexVv0Wm8FTibl8k/sP7nPtXBRulpr08F9OaV0d0Yu9+LatAasOXpa3BO2c74+2iErjnlZQkLgXA5U2+M7fSfK9VA6vHC2iNx0OJr7kzIqhfKfRm0uPX5FzJRLNjh3ZnlhOYeohUUi+wyN0Ewmp97iwbwmaQrmOWHdZZE4mruaqovDJWgoU7J46EHUzryaB1UD5cwYb/AWdARM5EXOamJgYoo8cYLSjMa10+omoXJiPqEBP74/k5I0Pp9sWPTiBdefWOAaHcTv5HnFH1mLU7lu8Fh0XBlDACBEZO07b0VhAzy7xpL2pM0+E70ncM422rVSZvimaB2kPiN44FUM9KyIufThg9vaeGai00RWO/CklmefooqHGjF23lWcrWOxhJSL6eXLxM8fJhK7DFze2imWcXyfSpjW+83aQ8jCNuIMrsdQ3YqGIRvPTYrDu9C0DxoRxJ/Uh8ed20cdMn6BlRxq7YBrIOLOcr37/e/qMXkZ8UjInNk2js4om6y4+J+viGhHZt2baltM8Tr/PyUghlP7zM1T7z5QPNl7lJYTe4EWNlWJpZixdRUHxW36I3BZrrZQ8Oo2dTkdcJqzhTtJdDq0Zy+f/9/cMD5O15FWzxMOETtZDOBefxPVzO+nR8fd81zWIl+LaN7dNpG0bDWZFnOTBwwccWTsJQ4Nu7E/I5s7+2WhqmrHmyA2ePU1n5xwvOmjZcjW3ilvbQujY0Yx9Cc8pSjuKoZoGy08+ofJlHA467egduJibSalcjd5El06t8Jh3hIo3d7A3UGf8pkuKGxf3tsq3B0b9JtJyqGnpM1mlp0JP/3ncuJvKtVMRwm5aMTB0N9W15UIoatBt9KZG8XNTBA6ttPtyO/v9tHmdcAC97/7K8IUHePQ4jYsH12H6ze/4Uoio1BaeTjb4e8IAUwzsvdh96Bg7VkxC5Y//G23nWcgm1GwOskTPZTqvlRl9evUo/uOzz9ASZeG58kaeiEpXp00bvOdGkvTgIZcPrcZGVAbyVsdXiaJib8u4rQ12WE5YgC16A0IpUOZzA+WZcfQ3UMF26HSu370vnO5RPLsZ4zljuwiACtk8ri9tdftx5clLEfAMpVWnLhxKFpVcbrz8Nzxm7uNN8Rvmu1vTdcg8+Zg5mfjZOKYX33W253D8fR4m3WD52P78y2f/j+BNQjyVZRBop0sX5wnE3Unh5umtWHZWISj8DE9uiUCqvSqz98ZRUPZ+9Vn89CLdNTowI0rRWrh1fH8M7EbwVOnRc+4cwEKtPW6T13InOZXYvUvRV2nHyPUXKMy4RHfdDsw6oBjTU5Z5ge6dOxCqbKWtfnWebp00mb6noauwifh9c1Btr86U9UdITr3L7sUjUGmvzSZREacLIavb0ZzDacpQ6e193M3a47PqMnWlWYzppYNuTz9O30wSYv8S4wbZYu81h8wWLfnlmVfkXZU9hs3iWkIK109vo7tWO/pP2CgPMC+t9KajhSfJuR9WX4k7p9BR3YQt59OFUMlilL0ajqH7Giu6mBXD6dhlKE8KCtkd6kxbTRs2HbvGw/t3WTdtCMY27lxoaLlSUirux9lMU6TlelLSn5J0fjvWIu0nRFzjZcJBzEU6u4t0Trz3gOvRm3EwMyZk8wVh3NUs9TJDt28wCU9fy2cvNlHPzikD+Pc/tSN04zHuJt5k6cg+Qki5kZBbzgkRUGvbB/A4N4epQsBp2wdy9d4jkm6eZ6yjPp/937asO6sUklUvCXU15rPP/hXP2XsVfrw0gzF9jeS2fOveYx4mnmWQuUiLkC2irpN/q5F70SvQ0zTlUJr45uur2BtqMmGDYmydrLzsmukpH+Oz4WgcKXdvsiigFyp6Dlx4VkrGiSVo63fhcLJCDt8/FYaeujF77yoE8OOLq9BVMWd/0ofdXtMHGtPBeCA7TsYQc+oUJ09EE336ElkFRRxaOBz9rt48zH/DCn87TPuO5NLdhyKouUaAgx7dfJZRVf6OeR7GGDtPJuX52/fTV4ifqQM06GTpwd7jijrzxLFDzPBxoI2aFbt/puVLPgnxI+PBhV249bTExNwKO7seWJib4xwwi6RsRcbVFWayYpwHxkamdLO1xsCoCyGrD6No8a4mdvs8unUxo6utDSam1kxbf1JuaM+v7cRWqwPdh8/nWuwhhrm7cTxF5uXrubJ3CXYWpvLZXuam5vhM34C8rqh5wTQ/V2ZvUyhsGWc2TMPdby5ZLct01WsW+jmgY2CCTbfudOvWDRsbG3q7+BF1RdklU5LJOGcrRn90tlc9d46F08faDCsbW7qYmTF4QhjP5JFyPkv83ZmyMaZRId/aNYuBvlORLy9Sm8+O+SMwMzLBtpsNRuIefGdu4eVHVp17l3YeVytNjB0Cib16llFeg9nSGOlVsnNWIH4zZFFQDZFTfRkhhGTDyBzhgonZNIOupkYirWzlM3acRy7kwWtZm0w9tw6tpKeFsXw2k2y2V0/PidzIaBon0cCTmKV0UlHFoXc/etl3w9jUigkrDyki1fJslo9xQU/PiG529gwaGsSEEUMYFCSij4pqEcV54zN7ByVK51BfnsMifwfhTLsQdvT2B9FFwon1Ik1Nsexqh6NrPzp/2x6/FYrlCLJu7MOxq5G8laCvsxejvd0YGhLGS9njVL9h65wARZoKWzIyNCVQVNyvK+pFcJ3BotGDMDY2p0ePblhY92TRzoty5/02OZoBZupYOI7lQtxJAgYPZddlxcDzpFObGGBrLu5FfEfkr9uYxYpxKsX3CfZyY/XRhu7HGg4sCsY7JJwPO1Mg9UwEjt27yNPZwswc11ELeJgns/IKNk7yYJR4voZOinvHVzBgcAgPW/Y9VuWzba4fhrr62HS3Y4CHPxNH+eLsFcydrJZyVfjpF7eZ5uuMpWVXXIYE4WjRGbPBc+QtP8eXBeE1bRMFyrq/MO00jtZdCG3sxhPUl3F68yxszY3l9m1iJGxnxHweylZry3/IBC8nVp9ossN9S0bhNXkjxS0qARn3zm9jYHdzzK1ssBS2aOsYwIW0t+Q9PIN7L3sW77+l+GDhA8a79SRw0SHKK/NZN8EZVSFaww6eJnJ2MKPnbqOhbTQ3OQYvB3MMTC2x69kH//Hj8XJ2JnTDKXm+Zt0+hldfG7qI3+xiaorr6MU8Kayj7u09gh3N0DTpy97r73dtl71MJNjDhc0XFPl/YvUkho9ZJhfXCqq5sn85DlbmyjLfBZ/QdWQJ31OTfZtRQ5zZEqto0azITSDYzYWN5xXdYDX54ryrJ5vOpsiP30Pk7d5l47AyM8VG2K6ZRXemb4iWC+LnN/YyxMWfy8+VIU3hU2b6DWTeHkWa5SSfwneAKNtdrLG2MKFLD1d2Xbjf2NLenPuxOxhkZynsX+SD8NMuQXNJyVG05t7eO59BgbN4nPfhN9+JfHKz0cW4jx+X7zwgPGQwUzeeb/yNG+K7Lr6zeC4uVZ33QD4w38TEHJuuFhiZdmO2CIyKW3Yv1FcQu3MBPboYC9/UQ9y7JZ5jlvJIvrBkDZd2L8be0kSUPVvMjI0Y4DudhBcKlX9l52z0O6viPmk9r5ucnUCIn6nOQlQY0rvvAHrYWGDR3YmtZxRi9vLWUDxHL5Dn16NzW+htYYiphQ0OfZwYHTIetwFurD/Z1OJ/eeNI/vq5KpuVA59FbUaKKMtO3czpYi3qC2sL+nqFcP3Jhz7z6dW9eHn6cum5KHAFKYwd7imCr6Zursq8Rywd64G5sCGbrlbiPgey6YTifOal7Qz2CuDyY0UA9PT6PrzcfTiXrrCBLBEIDXX253y6IhRoopBts4WP0NHHWtRn3WV1mrUlVj0HE333MXF7FjMsUAhjcUvZonwM6S0CZ0sbunW1xN4lgJhkWUtSPee3TEW3c2eGzdzauMSAnPoSIkKHYqBngLWNos60FeWg54AhbD5+szGA+6l8MuJHRlVpPg/vxnPx4iXuPngqn/XzHnWVPL2fyOXLV0l73nz9BAVvXzziSlwc9zKarxVSw4tHd7l6K4WC0gpKS0uoqmkqmAUvn3D96hWS05t109TXUiY+V17Z+A7VlWWUlJZ/xBnUUV5aTH7eW968eSN/vc3Lf2+mg+x6JYUFFLeYldScolfPuCHu4+7DZ83WS5Fdu4SyZvdRU1lOcWkZtY03Ukv241TiLseR+ji76Rk+oJ43zx9y7Xo8rwrLxPOVUlnddI+V5aWUlisqysoyxf8fS9+rly+TcC+DihZ5Uyju/+aVy9y6m0bRB1MnFTw6PhdVg76cS3zC/cR4Uh6/bIz6ZNRXFfNARFlXbyYo1mypr6GkuFS+RUCV8v6aX7niXQ7x14QtZDV2/L2HrOn+5s27vHydjL+1McMWHGj8vWLZ/V4TUWXmG2qqqygrr2gWndSINE1RpOkTxeDJRmpKRYRzh0tx10jPau406nn19B7XxL2/Lir/IH2L3zzn1rUr8m6a8oa8E89XWlJCRVXTL8ies6Ss4iN2pqDk7XPir1+R50F549fqqSgrobTZgMnaqgqKS5rbSTPqKniSepsr127x4q2oCOrrxH0Ui3Lxfr5V5N5j756DPMguEGlULW63gFkuJnQPDJMPSK6uUNxr07eEvYrnqXo/jJaTl5XOtbjL3JHdd0Oy1IlyJn63ollZaXj+D6+goDQ/m9vX47h+J5X8MkUC1FSUkP+u6L00qy4vpuCdYpZJVfFr7ty8xoPM18LOhe23sKPSvCxhR3HcTnlMqUgDWRkrEb6i4TMyO0u4cYX4pDRKmhWwwtyn3Lh2g8wW6+XU1ynztVpxR1UVH/cdBS8zRJm/SvKj543rzNTXyr5bLGxH8emmaynTqMFmmtnW+9Ty8sk9rl65TvqLt43PUFdTSUlJKdUN05pEnst8S3llM9sreUvy7WtcvZFAzjtFhfl9lObJ8uEqd1JlaaZ8U6BIO2F3zRO4kXreynzQzTu8EteX+ZwyEdg0oPhuedN3lWUtLu46T7I/XsYbkNnXdWFft1OfUNrCCRbkiHQWvul2Svp75+rF9R8l3SJevN9sSSJBHVvH98Fq8ExR/p+TePs2mc1Wkm9ZF+QJP3P9yhWF/xVvVsn8Z7OyeGl9MFYDgnnU0GevROYTbgu7u5FwjwKlLbdElm+l8nwTB6Ieaekv5NSWi/KcIPLttijPTbZYW63Mc2WC1tVUfXgs/GvDcRMKf1uQn9dYp715/Zo3b/MpF79dLXxLqSyPlZ8uf5dL4s2r8gkgr4ubgi1ZV9jDuzdFnmS0WEW7XuR9yXvXfyuuXVL+/bXXj+GTEj8S/9ykHZ1NW0174p79XNr+h/IcH3MdBs/b/76QkfibVL+9i5etPt3cgtmxew8rpnnTWc2IldHJjZWqhMQ/H3VsDrbH1HU6r3+CwyjOfsj+zQux62LB9G2KFmKJfxyS+JH41fDmfixLVkaQkdeiK+YXp4BD61dx4IJUaf+9PLsTw5QRQ+nTuxdO7r5sOnqtcdVgCYl/Tuq5HR3J+j1naViM/ceQl3qWQA9HRs3fysuWg3kkfnEk8SMhIfHTqKv5oBtPQkLiv6GuloqK7+/ClvhlkcSPhISEhISExG+KT0r81Ja+5UlGVuN+ROUF2STcuiEf/PzhUOEq+eDnG/F3eV38/QOJfylqyt6RnvaQvJIf3ilcX1FIxpNnUreBhISEhITEL8gnJH4q2bt4LJNWHZcPSpVNMR3apyvGpuaYmFrgN2MD2Q39pjUFbJ8/AnNjI4wNDek2MIiLjz6cJvhLUph8lF62Nuy62XKa4PdTX5bN4nF+rDn+txc+lJCQkJCQkPjxfDLi59XtPfTs7sip9GJkCwcGdtfA2GkCt9OeEH9sDboq7QiJvC7/bNKBWXTsoMuyg9dJS43Dp4c2Fp5zef23BqfV11Be3mwKbX3t+8fNkE2HLS0r//jg2LoaqqpreHNrF3pqqqy/+Ep5Qja1sKrZtMF6ysvKPhgnkRg1H7v+gaTk/eNbqyQkJCQkJH4LfCLip4I1gfb0GbtBsU5N4RM2hC3lwv2G1pxchlio0HfqIfF/JbNdTLEYslC+oqiMZyeW0FHNmKMpLbd1qCQmMoxla9cSGjycbtbWeE1eyY2bcSwaN4xuVpa4By/i4VvF7KOCzNssnOBD71496WZjw0CfScQpV0S9c3oX82bMYoz3QPoNnczhveuxMNAl4rrsN2s4HTGfMaGryCiqoyQrgTnBQ7C364FdbyfmR5zgXUNfXulj/OxNmLCl2UJwEhISEhISEj8bn4T4qcm5RDcdHRYfS1G+00AVSZePMXvkIHSMe8r35KI6A7cuqgxeINunSUFt+jH0VdXZfPye8p0Gypjvqsf/+0KNCUu3sGPjXAxUvqSdti0zVmxm+/pZaLb+loA1F8RnS1ji2x2dru5s3XeEg7vWYafThq7Dw+TdcEcXefD//u0LfKctJWJPtHybAgtDI3bfzCVu2zQ0O+uxYO91qutLWOZth1lfP/YfjWbzvCBUVfXZeLFhD6o6tk9xxqz/JD6yAryEhISEhITET+STED/PY5aiqtWFE6nvr5RKVQ5b5gRjra9KR8M+HE99K98SoJ9xBwJWywSLgrqsc1ioqbMlqmGPoAbKmO2siWqfycrl7KsI7aNG5z4hyo0Ny5k+0ITufmvEmQquxBzm6j3FPieVxS+Y5WaOqmWg/LNH5w6ijUY/7jasDp8YhZWeGk6D3NHurMuC/fHKbrIcgqw6yveMiU/Ppb4ijwsnj3InvWnDgjs7p6FhYMel55L6kZCQkJCQ+Ln5JMRP/NaJqOp352qW8o1GaiktLiY/J50ZrmboOk4l98UD3CxU8VlxVvkZIX4yYzBV02Dz4YY9khooZbaLLnZjtirXWihnrospDsHrlF1mJSwYbIOd9wr5bLL8jFssGO+Lg113ejp0R/27L9DsMUYufg7NdsewexDPlL1X75KPY9rq3/jX3/2Of//agL13msRN0ol1dDNQpXW7Dhjb9GXexsPkFjcNSMqMCaOzlimH77bYxl5CQkJCQkLiJ/NJiJ/b20LopN+Nhn3fKvKec+7MWbIathUXJEUG86V6d5IfP2FcH30cJ+9SnhESJ2EnGqpa7Lj4QvlOAwrxYz9+m3JbA1lLkAk9R4UrN+0sZp5nV3oFrafw3SP8umti2GsY4Vt2cu5qHAv8HNC2HiHfZPLQbA8Me4wgU/49KEiMwkClFRNW72PWYCt0eo3mqfyiNRQXFfD8UTJHd29hUoALbb74Bp9Fhxo3nXx2arlc/BxJavaAEhISEhISEj8Ln4T4eRm7ClUNM44mKVpCStNjsFBrw5j1iv1Q6qvfsmiIGSrWvuRUVXNo+kA6mrqS+EYmaWo4MNONDoaOJLxu2Y1UyqyB2vQYu7VR/MxyMsJu5JpG8TPX3Zq+ozfxODUKtb/8mVlHFLsnU/qUQKt2tDYPkIufg7Pc0O/W1PKTF78HQ01NdidVUfnkFKZtv5a3RtVXZxPq7cbCPTcUH6x7yYiunTBxm9e4k/TNyEloGjpwNUda8EdCQkJCQuLn5pMQP3Vvb9JLT5vZUcqt+usK2TbDkw6ddBgSEMywgd3ooG7Gmugk+emSjIu4WGhibDeIAO9BqHXUYmrE5Y9sHFfKTCdNugdHNIqfmY4G9Aha3Sh+5rhZYu+/lqKiDALtNFA1dmD02NEMcRuImVpr2hq7kFZex+HZbujaBPC0UfzsRr+zGhviFKOHTq3w5Zt2phy+nc7+ucNQ6ajNkMCxjBo+UKS7GWFHG9b2qWXT+H5YuswkT9I+EhISEhISPzufhPiRDUTePLYvPfzDhDxRUlVAbNRmpoVMYOrspcTEp7+37s6rtBusXhDKuJBpbI++zsf3jash9WoMFxOfKsf8yI7PcunOI6UYqube9Vgu3kqTH716dINV86YxflIoEQdjSbt3l5gzsbwpryX7/g3OXLijFE3i9vIzOXvqJE9eK3YoryvN4WTUPm6lv5Wd5My+jfJ7nzJjAUcuJjd2edUXpjLYxpjQPS0HZ0tISEhISEj8HHwi4gfephymV9de7E9oWjTwn486rkZOoZvjaNLeSTO9JCQkJCQkfgk+GfEja4U5uiaUGetOUNm8ieefiPrybMKmjmHL2fvKdyQkJCQkJCR+bj4h8QN1lYW8yMpt3Nj0n426ymKysnLk0+olJCQkJCQkfhk+KfEjISEhISEhIfFTkcSPhISEhISExG8KSfxISEhISEhI/Kb4pMRPddk7nj66R1JyKi9e/fxbP9TVVPKuoICK6l9mgZ36ymIyHz8gKSmFzJz896bm/5aRp0N9LcWFBZSU/zIjnipKiiitVMygqynL52FKEo+ev1YuafBpUFNZRmFRKbV/t+HUU1b0jsLSih9tc3XVFRQVNyzk8I9D9sxFxSXU/ArXvKqrqaKoqIjKn+HmSvNzSE1K5vmrQuWyGy2QZ1wdZcXCjit+qVGB9T/aPn5u6utqKBFpW171jyqhooyUFFJYUv4/kgbVFaW8KyziJ1U9DWlW+felWX1tFcVKO66tKqPgnbiPv9/JfHJ8MuLn6fVDeDv2wNLahu62XTG37MaklQfI+4l+IOfeRTbvjJavz1Py4AzDPD05kdKw1vLPx+MbRwhy642lpTW2NtaYmFkTvHA7OR9fgOg3Qd7jG0RsP8xr2SJHlc+YHjSUxXuuK07+jJRkXGHmtLkk5ApjKX3GnOEOdNbUx3/Odoo+oeRPiV6Jm98sMgr+zgqhrpTNoV6MXXm8cT2pv5fawgzCZoVy9HbLLWJ+bmpIvHiEvScUK6DfP76aIUHTuN+0Nd6vhvyU0/gPG87xu4qFTH8s7x5dxKefOZo6Vszbfv69PKrKz+DAru0kZsrWC8tl6ShvFuy88JEFW38KFdw4vo8jl5No2mHwf5aKN3cJ8fJiS+w/auZrEdsXBjN64R7lvo7/WJKPrsRrxDRSXv34nK1/dZcJAcPZcEKx2O8PpSDjAqM8fYm+n8vzG7sY7B1CwosWm4j/E/JJiJ+aN3dwM9egp89sLt5IICUpkWMbp9Pp2+8Yv/nyT1LqJ5YMQdN+HMXi/7r8Jxw6cIC0V4qFCX8usm/tx1q9HQ4+Mzkbd4vkZHH/W+ag+d0XDArdSclvdEmfa1tGo2Hlwwu5gC3i3LGDxCUrN3D7uagvZdMkT4ZM3iJ3anmJW9FqpcGC/bE8y8lXfOYT4cqmEbQzciXt79Xm9VXcPneIk9ce/oSWrmpOrh6Lo88cXpT9korxHbOH2jJgfKT86Nam0XQ2dyThrfzwV8Wba9sx0NRiw8Uc5Ts/jqsbx9JZtys7zqeQk/d+y8+b6zvoYmJBVLJMlrzAp4sOw5YcVpz82cgm2N4M/xXHlcf/85RmXaRnZw1C9yq3AfrFqSTx0gmiL/7PCMDcB9c4ePwsr0p+fG1Wn3mRHkbaTNpyWfnOD+NV6j4sOugRfjmd4tx7RB2OIbvw1yKDfzn+YeKnvLT04825P4B31zfw7Vft2XglV/mOjGoiZwQwYu6uRqWeER/DzAkj8PbxZ86aPbwoanL1JTn32Lh4Gn7ewxkTuoy7L8soenqDYTYq/PFbHWZsOkH2szQOH9jPgxyF+Cl//YiIpdPx8/FmZMhczt9VVsw1BcSeOMSpM2fl1/Qe7sPsNXvJLv5I1VJXwCwXXTp1H0Vm4/LUCo6uGE3fwVPJFKFe3sM4wlav5764r4+R//QOK2dPxMfbm/EzV3DriSLarC/KIebQfk6fj2HFjPEM9/Zn+baT5DcshlRfzpXDmxgT5Idv4Bg2H47j++qu2pKX7AufJ57Xl7lrd3Hq2BFOXEgQ+VbP7ZgoDp293RiVvnl4jR17DvJCWRGXZKewbv5kfHx8GDd9ObceN9RWNSRf2M/k4EB8/AKZv24fL8vrKMu6S3A/Lf7wpRrjlu/jzdtXXDh+gIuJijSuLsxk1+q5BPh6EzRuOiduPJa/T30JV06L+zp9jm1hs/Ab7k3oskgy8j4uWF8nRtHDwo4jDwqpzE1h5nAb/vSntniFLOfq3RTORR9kz67NjA/0J2zvZbmNpl8/Rui4IGFHAfL7zSpSqNO3zxI5FHWMU0e2M2mUH4ET5nL1QSbJlw4yaaQf/mNncSElW/7ZllQXv+RwxHJGB/nL7WX6sq2kv/54XlP1jrN7wwkOFHk2YgJ7zyfJBX789gmom/Zn/aZ1Ij0D8A8O5cStx43lqrY4iwPrFxIo0ixwzDQOXXmgPFfNrdMHOH7lviJQqMrj1K7VjA7wxW9kCAcupDSKojfpN1ku7MhH2MDk+etIyZKFBQqqcm7i1t2KpcdSle+8T8WbdCJXzMRf2MCokDmcSXimOFFfyMXoI5w+E8PGZTPwEc8/a9VuMt992GybdmErFmpf0ka3J5ExicRtmYSRdW9WrItginjmgDHimW82PXN9+SuObFnKCD8fAoOncvDSvQ9bRarfcGLPTs4nZCiOy15zdOcmTlxTrNxOtRDeB3ZwIVUmYuq4d/EgU8eI/PcNZNHGQ+SUKH4t7VYsB/bsZtX8EMbNDOfU/nCsTEzYelVRFu9djGLNxt0ft8WaYi4cWM8YWZ7KyuGROHlZykk+w5BuWnzVRotxS7e9F3jVVbxk/ThnPv/L5ziOWsqdR3cZ28sKl9EzCV8xV6SzL7NW7uJZQVNbUXbKRRZOGSNs148ZwsYeNbOx3LTrrJwzWV6mfAKC2XTkKlU1NSSeXI3ON39F3cKFfZdTyH6ewpG9+9gqfEHQiBBOJGbJboYL+9cJmxQ2M2I8207cpPwj9XStKLcnhd84FX2UxdPG4u0/ln2xSTy7f5UlocHiOJidpxMalyt58zieNQumEiDyz8d/NOv2X6BUZGBV7hX66uoxK+qO/HNZiWdZE76FpOcKh5PzIE5cb6zcTqct3sz9HEVLRWnOI6IP7mHb5pWMGhHM7ov3eZf9kI2Lpsr92pgpC4Uff9ZoP01Ucif2KMcupsj/T7h4guOnzrIrfAEBwudOXrCBey+bykJzZGX7aMQKgkXZHu7tKy/babkf7yLOTbvGMlG+fMW9hMxZJfzka8X7In32Hz6NzHRyU69y5PgJju3fyoQRws+Mm0FM/JPGe34trrFkarA8vcJ37ifqQBTX7r+Cl1fp08WIaZFXFB+syidGlPNR/j4EjAphzxmR7ooz7/H6XhS2GqZsuPKE4pwUDhw6Q3ZOJqcO7CY24anyU+I589PZv30XiZmyPBA+5eR2Jo4KwDdgNGv3nePdJ6aXfnnxUy8Kza4lDOjpIAr3Ll5/rMT8N1QLpztArzUaNm5s3HOMpEfPqZB7uDohqsrkRvH8+m7sTfToP2wMc2ZOFkagT/9Ry3gl8+rvHjCqrzE6lv2YPHUyjpaa6DmM4My543hatuU/vujIqOVR3D+/A3M9PXbcEYZb/JTxA83QMnMgZNp0fJysUdW35+BdUanXP2dkL02+VTXFRxjV5DHDUG31Hd6Ljn4QWVdlx2Lx3ZcEbvhQjddVl5GfXyC//ycXtuHsOoxLDz8M64ufX2OIjTZGPVyZGjqVQd2N0OnqyfWXwpRf38XZ4FtUDG0JmjCF8f4utP22PdOV22Oc2xiCob45AeNDmT7BH1MDQyZvPv9hBSFE2tqxjqhqmTM6RDjIIY60/a8/Yz9yjfhsLUsH22Lvu7Rx89WkPTPQNu7O5ZciOfLuMdrREgsHd6bPniXSygbjnsOJz63g1Z39Il+MGDI6lDnCGZqotWfw/IPkPonHt0cn/v0vbRg6fQuvX9xlaA8jRqy+IBLtFXOHd0fdsDvjpoQS6GaHqrY1kXGyLpe3THc35qv2BgwNnMDU8f5ot/sO5ynbm7Y+aaSeA3NcMR4wGVkbT3HmTYKdjPjDH77EYUgIx04dxdW0DW31bfELGs2a/bHcOrUFS63O9B4ygmmTg7HS60yfwGXkCbN9cmEt6l9+gbmDyIdpk+lrpkFHHWOcPP3F8STsDVQwHDCWjOIWNl5XwpbJziK6tyJ46ixmhAShr9IKp8mRHxGiZRxY4IeGhiG+Yyczckhv2ncyJPLyE5IPzuTLP/4JM5HOU6dPw9VWBxUTF65nCY9Z+5Zlgb1Q1+9K8KRpjBzcGzVNc9adk23EW8kcNyN6T9wuUqSGA/OG0VnTGP9xkxnhYU+7jiZEXMmk8MUNhtub0s3Jm5mzpuPhYIGN81juNlbI5awa2Ru74UsoaPGIte/SmeRqjbZZT8ZPnYbPQBs669sRFS8MhBzG9jGgjXiOYaMmMnnscNTbtGH4/P0fdDEkHV+FQbu/8FUnc1YcuMq1HTNp89c/CHvykD/zIFtdOpoNJE7eDVTIpimeGJn3YNy0mUwIcMPA2JYNMS3EWV0+s1wt6TMmXC44ih9Go/vH/43ZsCXIqszKp2foaWLFVuH8759ei5mWOv28gpk6cRRdhC04jVtLoXjeo0uG8+Wfv6OfpzeT5q7j+J5VWJtbsO9OPukXNmOlq83IJft5V9EyU8s4uDQITQ19vIJDmDhyMNrq2kzdeIaHt44x0LwTf/6yDYOC5xH/tKmCrS3LZImvA3/6rz9h6zGJKyl3CelrwF++U8NTiNYp43zQbCuE/Ny98kotLyWagTYm9HILYNbMqQzsbor9sJk8Ew9ZnXuTwbb6dOntycw5c4R99KRNR1MizyZz/cgSOn/xX7TVsSPibAJ3zq9B/fPP6dJrECPHTufUjRSOrZ2AibEVQRNDmTJmOKZG5szZeeUDP1KdeYF+hu3ooN+DsZOmMtzRhg7t1XEY6Mb4yVPw6mdGe61enH1SQnVeMr52hpjYuwq/MYdgr360b6/DqjPpVObF01/fkCWnUnmZGsMAMx1cxq3hpRCieWln8ehugp2LHzNnCpuws6CHx2TSi6Dg7lEs2v8Vra79GDFmEtsOHGGmXz9s+g5h1tzZDOllioalO3EZLf1sAQv97LELWCv+L2bViB583VYLN58xTJkwEmO1tvQasYq8lhW8EPZbprijqWfJ6MkzmT5RlO2O7XAJ2UTLRfrLXycxqr819q4iOJ8znQGW2pg4jhX5U8+dbRMxtHUlSVQvd7ZPpWPrb+nqOFReXzlZaaNu5c6t3BoRgMQzzM4AU7tBTJ4SgquDCf/5h++YtPWaUJK36GdhROj2m7JfY++CQIxNbRg1aboI1oZgbGzNsqhbH+SZXPxomhFxM5O0mKXodxE+JS2d5b529PRfSp6yUkvcNwvDLgO4nFHArf0LsTAyFfY8mekhI7A0MWXMisOU/v3V+/8Yv7j4qcq5RU+Vf+Wzzz7js9+psP1689abH87jK/tw72FC+3Ztad9BFQs7J5Zsi+GdPGOKmONuhm7vsaSLKKi6uob7x5fQvrUGh+7kcP/AdNq2N+JgSoH8WkX3T+M7zI/L6fmcXOIp7/aSDZ8ujN+FvoYW+1NLuRclvtNGn70JCmVOSQZ+1qrY+K+lsvolvl3aoe8yk7dyP1fHaj9btLoHk90i898lbkfty/YsjrmnfOfjVJeX8PrN248Mtq7j8HwPvtPoxZUXiuq9IvsaDtpt8FgUQ/XbZOzV/oTDuK1yxy4rxBP7aWEZuJHSt0k46rTHc94+iqqqqRHR547pLrTXGcDtt+/LtLcJ+9Bv34YZexSbx9a8vc0A9a/oMmyFXPws8ehKD+8lTeJn93Q0hTi5KQrr9U2j6ajRlcOJOSLtqyl8ehEHLRWC1p7kbGQIrVsZsz9B0TVw7+x2lkeelBfAS+sC6GzpwzNZPVbxkEFWuozZcJH02NWottZkwyVly0FlDiH99DB2nUuJiGYm99FEzS4Yef0n2DXFETUTLx421NEN1L5hfE8dnGfsaRSlT84vR1vDjths4cXyUujZ+a8MmLJXcbI6h/F9NDBxn8sbZYiUdjIM1baqbL6Rw7OLa2j752+Yf+SB/NyDIzP5y79/w8JoRd6mR80Qjt2as/dbRIiVeewLX8SeC8qWBuGYVvpa0s4miOwWiq0iI5ZuWu0IDDuteKM2h+UhASzfe4Xre6bwzddabLmiSJd390Sete5MeFwmL69vQq2tOiuU9yLCNOZ6mKLTbwpvhW3Ndzekz+Q95GVcwla9E2PXn1d+LpslYwMIPxjLzrleqBkPFOXiLdU1NeTeicJMrQNTRZ40cGn9WPQtBnLz1ft2envXVFQ6GbHzurLlq/Qpo+zUsfJdSbHIv1E2HTBwDiVH2UixcWR3tB1G8rRlgFz/iqnulvQft0V+mLhjMl9/p86m2Cfy45K7e9BR1WD12UzeJe3DqHNnZu64SqWw76qSbGa5mWHgGEJWi3SNXRuIjq2wNRF8pR6cQ8e//o42Vt48FFkl8w+mDr6kPEljXB89bIYvJl9ZQyQfnEsHFUPhB55waKEHrdTsuPxCUQPmXt+JjamhqFxCcTAzImjRPgo+ElqXpJ+ju2ZbfJedUFY8NUTN8URFv68oh7XErh6BaU9v7onKuyVZFzZhamwuyo/sgXIYYauKwcCpyPSujIgx9uj0CuZlRSURwb3R6eHNredFoqxXk355C4Yqaiw4mkLxi3iWL19Dco7i3quyL2DXSQXfsBhxlMvIbib4LTsqP3cvegHtvlRh1VmFnZU8PktPrU74LT9CUaXwI1V5rBvXD/UuniTlv+9HajLPY9PxWwZO2y4vc9XppzFp/Sccp+6UB3kVGWexEfY3//h9SnOSWLl4FXeyFRK4Ouc2jnrf4bn4FMWvE0RgYszwiZOEiDMTwieM5/IBepVsmegoBMxgrj3Ll/v6zKs7MO6sxtKDqRQnH0Gv7TdMjBBiQPbpZ3HYaX6D++z9FIvEr36bwlqRDjczWvajFrDAuzvdfNeI/4tYNMScDhbDSJWpXsHxpd4ieHHiRoNjaEAEavvWrWBfbIN/ryDM1xrNHn4fdE/nCts1+K4tE7fEyn110aNLrFi9hWdF9dyMGI+etTOJ4rbiI8bwdRtdIpX+L//GVuGz9Nly8SHn144WQecALj1XpFl23FY0vvuG0RviGsXPrL13KXscg42uGmPWxFBWVUVV+WtW+PVAxz6AtPz3y+574ufUYrSM+nFD1DX3Ds9G16gP5zNkv1XMIu8e9B4Zzpvc+wyz0cRpwmbelFWJPCjn0CIf1PTtOfvo0xkr9IuLn9qCh/hatZaLn9+3s+LEvR8/S6uu9C0JV84QsWYR3gO78tf/+hyvhUcpL8pgsNl3fK1uiaenB65uHrgP7M7nf27PoehL7J/pIpzCGD62K9ihua5C/IyVV+qF8bsx1Nbn8N3X7J3WDw0hipoPZYyeOwg1G1+e52Ti20OP4YtPKE4IomYPQd/Gjyfv+wKKH+xH66u2zD2erHzn76WM2S7aWPiFN2tVqiHMpxtdXOeR/fIu/Yw6MG1PQ+GrZFVQd6x9VpFxZxdan/8Zg2598fBwx8PTk95CYHyjYsqh1Pcr6Fu7QlHtbE1sVkPBqGf9yH7Y+yylWrjsD1p+9s5E28SBhNwytoztyZ8+78AAd0/c3dzEb7mg+d1f6DV+ExkPrzHYWoN2nbRF9DeEhRv2kf5KUTNdWOsvIpom8eNmY0DI+tNErxiOqoWPvDuwgcui8lIVEf/9F9lMHmiG0+SdyjNwLnw0eqZu3G3ZKl2WhLOOhnAM55RvQIYQPzqaMvEjUvOtIu0mbU+Un6t5c52equJ4V7z8WE5RqojMOzNyvRBlF8IxULfm5DOF43kWuwIt9W7EPFbY9OvYVajr23LqIwNgK/KecnBLGGNHBuA9xBWDjl+g0mMUWS0q/8dn1qCjrs/+5JYPI0Tm1rGoGruSrBSulblx9NLUYfnZNC6K9FGzcCO12U/f3D0FDY0+3MjOZdFgUwZMP8C9EytR1xXPkNqiHNa8ZeYgff7UWkTYbu64ubvj6dqXNl9+w6RZO5QfgkdHF6Gpb83xlOY1dR1bx/XH0GEUmc3s/+yyoXSw8uVxbjrBPYxEeTms6HYTnFjoiZ6DP2mKeKQJufixEuInQn4YLyoFLcuB3JI1IMnIukB3YyNWnLxHQtRsWv/lz1j1GYSHu8zuPLHVa087iyHcU1byDbxNOkg3465EJaYTMcVbRPSedLXuy8Fb91g/0Q33Kdt58/Qq9gaqzNgr6/pQUiyCAOEXp+6OYef84XTpNYoM5aXf3jmEefv/5H//7//F71tZcCrt447/4emV6HYy5UAz31cUvw0tDSN238riwrrRmP0N8WNm3IX9ibIyk0WQrSHDFkbJhYSM00uHYdhH3NPLp4zvpc03HQxwEengLvLP1bk37b76Cr+wU/LPZt+Lk2/MHODrI/yjHV//55cErJGJ7FeM7G4qxM8x+edSji1EX7Mbp5TK9NmFNaj+5a+Y9Oin9CMe2Jtp0kZ85uTD9w24+ukZuhsaMH+/oruqToiPPua6zNyjKGPVOXcYaKbOtL2K45wH11i7cDpB/r64O/Wi9ed/ZOjS0yJwS8ZVvzX/91//F//yx46si20IhLKZ2F+bz9vrM0j4eTd3DzxcetPmq9YsFBV94d1DWIrf33RRaTAiCNg42R2Vtu0x6erAiCmLOHPr0Ud2CShgoa8dPfzD5a0584d3xyFoTWM30Y3dMzAy6MfFly3bKkUok/eMQxFhjBNle9gQD4xU/op6z5Ef2HZt0VPmetvTtm1HLO36M2HOaq7dz5Kfu755HAY2g5B1LNzcFIyerQfKeJGqxyexNbNk/aHzLB/hgK33sqZWbuE3fXpZMHatCFBk4sfSmHlRCcLmVqH65Z8wtR8oLxvuwibsjFVpbeTIjSfv2+n7LT9L0DHpzxXhfOvzExhkoS/qlgTKsq7Qz9yYFWeeUPDgBF3a/RlNCwdxbXf5tQcIu/yqowm7LmUqr/rr5x8y5ud5UixhixZz8EIy1T+iWezOye2EbRIiR3ksp6aEXZP78bXuAG7fvYuHaWvMXUPYs3snkZFb2b5zJ3sPnKAwL5vN4/ugaz+B5hNGamtrqRGvKCFoNIT4UbT8CPGjI8RPYi67J/dBs9ckUSSaOLXAHTUbH56/fIavvQG+S08qTgj2z/LEwNb/A/FTV5jCAI1vcJmniKqa8+ruKaZOm8/dlmHqe5Qyw0kT66D1yqhRRg1r/O0wHzSXrOxEBhh3Yvr+hlkR5YQFdsfGdzWPrm1B/et2+M1aya6dO9i6dSs7du7m0IlzvMh/v3K4uXMqauo2onA3RQWR41xw8F0iHEAtSzxt6Om3XMRECpL2zhARghA/OcWsDbSlnW4fwnfuYvu2SCK37WDPnr1cvPNYfs9vnyWxfdVchrn2oXO77+gyaCrZFXXEbQiksxA/T2UZKxc/hkL8xHBs6VA6dw1AGWDLubp+FGqmA0nNFOLHxRyXaU12enr1SPTM3EhqqRdK7zBAS5OxWy4o3xDi4uwyEUX14JxslPWbu/Q37igqNoUwrX51GTvVjkxTOm45xQ9wsdQgaF0sj2LDMdLqzunnCof/5OxStISQiklXDJzOORsmxI8QQ0nvD6SuK8lkzjB7EbHZ4h8cQtjaTUz0sES1x0hetBjg+PDkSiF+DDl0r1mlUl8nIvkargrx09nck1T59DiR09mXcNDUZfm5NM6v8kPdejD3m/10/L5QIX56cz1LIX4cp+8n5cgyOuvZcvp+85q2npqyl4SISkXNZggRO3axTZaP23ewa89BUu8px8oIMqKXypv4j95tXjJq2TymL8a9x/CiWVAZu3K4ED8+pOc8ItjODN9lhxtt+Ph8D/QdAnjUUvzU5TLFranlRyZ+9Lq6cFPZoFT3/JwQMUaExaRyfccUVNppMCVsKzu3bxP2vY1du/dw/PwNCsubSouc0qeMcelB8KzF+Lm7svHgWWZ49SYwdAFefXuw5OQTqp9fppteJ+YcaAgkBCWJOOnqMmXXKXbM98aq71ieKi/9Jn4/hirf4BY8Hc9uBvQKCmvsImjOvVNCcKuac/hhU5qXJOxEV0vWUpbJeSHeTe2Hk/KRuPBF7EZ5F9O+BJk9vBDixxifJVGNg3JPLvLCqO9oMp4/IqiHFsZ9/Nm6W+RfZCTbdsh84CGSnhWQFX+E/ha6WPd2ZeK0uWzcvJRu6ur4rzwphFQOI5q1/CQL8WOo3VPYuaJAPYpZSqdvOzFi3mp27thB5NZIdu7axZGYi7xUNL03Uv30NN1NTFgcpRQ7GZfoLcTPLKXYqcyKx0kIpzmH7/Pm4VkGWulj5eDM+Glz2LBuDX2M2jN00UlKRNkcoN0Ou6FjCXSxwXzAOOR1dlU2oxw00Lb3IVL4m23btrJN2OnuvYfJeFHA65t7sTIyZMtlRagrK11VJW+4dGw7k0d609VIBGLqXdh49qH8fBPNxc875nv3oM+odY3i5+rOUIwMPxQ/dTJB49sbXWMb/EZPZNnaCMYPskC/VyAPPzKfoiz/Baf2rGeMnwem2h1FMNOfs4/yiN8+CUNbhfi5IcSPod1gbivFT/mjaCF+rNlwOFYhfrwU3bVyZOLHobn4MWF+1B0hYJcIX9uJ4AUb2bVjuygbsjzbw5EzV8grfr/16kPxI57zsewXqtk43oX+fvPYv34KXeyGc6+4XsSM+zFt3wr3CUvl9Yqsvt0h8uLA8bM8f/1h0PZr5R824PmncG3zGL74WoNd8e+33cQsHkxbI2fScnKZOkAHY7f5NPZ85D8kcvN2nr+r5MqGUbTp1JULWUqX8foOAR5u7L+WzrHFHkL8jJdPdS++vRsDLV0OpBZze/s4Wrez5LS8ZhbUvWWCgyYmg5dQXp7F8O56wgk1tfx8n/iRGdCOKf34Rt2eWGULgZzqPOZ7GvO5Rj9uy6ZgC+o/Kgxr2T2tP60M3bj3TvmB4nu4GLVjQOhBKl4n0teoI6H7Ghy2QvxYDV/F2+dx2Ki0YsTGOOU5Ef0lnWPL9qPkthh79Tp+F7oqKiw6qnQKNVmMsNHA2nu5kFr1rPLqiolzaKMYPDBzIN907kFCfh1nlgylrWYveReYglJO7t7GxcRHXD++kVkrFGMSZFyOGMuXn+tw6nkJVzbKxI8vWbLKpCoNt676jNt0gZTohXRoa8j+5IZmjBIWeJih3UeI0bI3TBxohvPUXcpzf0P8VD/H31qTIYuONEbKHxM/U3Ypp4ZWyCqXDtgEhjcK7dxrkWiKqDFMRJ5Pzq/BUES7MZnNxI+41qlHf1v85CVuF5Hzt8wQEZmCSvE8BrSy8udFi07yovvRmKu1Y8qOBgFWQcSMQCatOMCZbSFodvEk5T3xo8PSs+k8jV2FSns9Iq82TEWvZHWgDWrdRpNTXCR+z5h+U/fxKvUEJp3URAXfdP3NoX5MW72TFcH9RX5486ShENW8Jmp7BHFJTdPbb22fgo6pA5eevW/oVzYG017dkuiGLr+6fKY76WLoMZ/80ixGdReV9tIfIn5ymDSoC/2Vs71uC/Gja+0sxI8inRTix5ClJ9J4eXUzGiqdWXOuKdpMOR/FrmOXKfmgHNYQtXgU+h1UMHEYKiqZcqJXBaHSqh16Fq5czxV3Vv4YL+vO9Bq7Ud4tIeP5hTWotdUm4moq++cNw6LPGDKU1351bSdmBkbsSyzmxaX1aIiIfs5+xVi75ry7F42FWlsmKLtiZJxfHUA7YUtXsivE/yO+V/w8P78BY0NzDspne2UTZGOE9+L3xY9hryAyC4tY4WWFfr/xvGwwqbLn7IvcQfLLt0TNdqWVpj1XlSKy+vkZLNp8y7DlJ0XpziFQBB7+YQp/Jmv5MdS2F3auyMu8e0cwV2nPpJ2ysSQKnsbHsG3PSV5XvG+/DeJnUQvxM1PZnS4XP+ZaLDySypkwb77q3J3LTxUGV5tzDTu1z3GbH03Rq9s46uuz+NQD3qWfxlqUCd8Vsi66GlYFdEPLTgQODXlckc2B7ZEkPisS9f/74qfoeTwLp88m7pmizJY9u0IvzS9xDN3X6BMUfCh+eo9c22gH3yd+3t7cjkab1kzbeUv5TgULPI3oJILkhy1s+1VKDDNnLhOiSJFmuYl7MfyuNVP3xnN95zSMmoufHkL8KBuvZOLHxticdTFJXNg4Fk39Xpx5rMib55e2oNHqW4I3NXV7zd5/l/ykKIzVOjH3QFOPw6Orx9lx8Bz5zVrUZXxM/Fx4pDDGTCG+u1mZYqAtgv15u+V2V/XiGn302+O1qGl24JsHV9i28yCZBQ2W+evnkxA/dQWPmOBsTkdtS8ZMX8iGTRuYE+KHnoY248Jj5Or+fvRytNu2pr//VNavX8WQHnq0N3Ii/mU1dULseFqrY9J7OKvXrWXEQEs6GA0gPruYK5tG8sVX6izcd5kH5zaj2bEjEfGl1OUlM0xU/rrd3Fkevo6pvn1p29GQDReeiRvKwNm0E57NWnN2TXFCzXQo6R84XVHgXt7Gz14PNcMeTJqzTEQ4Kwka1I3WKnosO6xwCs/iduE51J8rH5nH/Pb+KXrpdcDKKVDcf7i4fytUdHtwIk1Ekjk3sen8NRN3NjTVl7N4mDm6A+dTV1/FvtketFHRFhHvcsKXzcJKow3WXvPJaeG0qMlj1ai+qInKe86yVcwZ58EX/+ffsAlYKTf4W1sn0Pq7DviHLmHFwunYa3/FH1W7czVXODQhspxMO2JoP4SwdeuZ5ifEWhtdNpx/RNrZtWi3a8eg4LlEbFmPbz8zjHoH87yijrsHpvHtlx0JWR9NfrasOVwN7+VnqRdR+th+RmhaDGDxqrXMHOWCSgcdFh2RCbzXBNpr0VtZOco4scyHTjr9Sfyg26Ca9aN6YDFkEUXKx310agEqbbsIxy7Ej7ALO41vGBfZIErg5t65aKmo4jFmNuErF9DLpDNmTiE8Fw7jYfQiURGaEf1UEXeln5pPe3Gt4w8VIu3lqcW0URXnE9/v9irLiqOvVltMHQNYu2E9M8d7o/ndH/irphMJLccQCMe7YYIzqtpWTF+ymkVTfVDroMlSYSdXI8fQVs+RpFdK8ZMVi3W7Dsw8eo/6ymymiYizs2kv5oeFi/wbTCcVdWYLxypzyNP6q9N11BZq60rZOLY/aro2zFy2hvkhXqiqaLEsOoWXqdHY6bTHUm5naxnjLmxUrQu74hpmfNSxfeogLAZMJKvFbVfmJuArbFxPOPClq8OZ6t8flY5GrD2TLs6KYMFEHc/5BxrFz+GZjqhae30kOi5iqa8tbbTs2XPpHufCR6Bm0odrWYoMrHsWg5mGGrP23RU2+4o5Q23ooNOVmUvXsHzWaGFrbRk6ZxfKCVrv8fLKFr75l8/o7DhT3m3wPDacP3/2GbqeSyiUf76ey9tC0ezUGa8J81izfC52BqpYe84it7KaXZMHotctgMfKMp4btxVdNXU2xcnyu4INwQ58q2HP6QctFiWqkw2KdaWThikT561g+ZxxGKh2ZMiMnfLKNXqhF9qW7iS1FIKCgoQDmHT8jgHBK0lJv4OvhS6ec/c2ip9jc1zpbD1U3iry4upWzDq3x95zLOHr1hDg2IX22j2JSXtDYtRcOrVRYfikJaxfvQQ/F3v+/H/+lb5TdoprFTPdUR/VLoM4cSedawfnCT9oRXTDoOCad2yc6ISKqhHj565g1aIp8t+RtXS9aphVqqT6yQnMNTWZs1chAqsfx2Kr25HJ2xVdyZUvbuCg004EAincEz5bVdzT0AnzWbdmGSPce/KX3/8feo6N5F3WNRw6d2baPsV1ToX58W1bfXbdeEHWrf2islbB1nWUsNM1jHDuSjstG6JT8si/tRtDDXXWX1A0m1S/TSWwpw46Nq6sWL+ZpVP90NU2YZWw9/fJZ/ZgC7oMXSHMoICZHl2w9QlrFD+Xt05EXQR755Xjkxooe3aZASKAMu3nR/j6tcwa54Nuq//gc11nErMavq2gMOMiTsaqmA/wZe2mzcwSfk3bsKcIGN5wY8sYUXb7ckeYztW1/nTuMrCxtbP84RFMNLRYfOS+qAsfMtrRAgPL3gQEBTHARoff/f5LQrZeF/7sOj301QmJEP+LZ1gp/HkHDTMmLQgjbN4EjDq1w3nielqujfcqZS+m7XTYcO0pD6Ln0UFTBIcNBbPsKSNsW/HZ71WbxvPVl3NwSSAdO2riN2WhfOahrJxYDJokgpmPVIC/Uj4J8SNDNu1867JQhg12x2XQIAYPD2Tt/lj5IDYF1dyKjiBomAfOzi4MGzmVU3eeyoWRjNz7l5g11g8XZ2e8giZzOkERzRZlxhPqNwjPMcu5k3iDjWvDSVAOJnv76CrzJwbi6jKIob5j2HP2rsJ5175l/+bVHLrc1HSafH4/4VsO02IsWSPF2amsXzCJIR6u8vsfFhQin5bb8PGsOycInT6PxMzGBs33eHb7FFNHDmeQ+K73yGmcvKUYAFpf+IJt4cs4m9zQKlbN1SMRrN93SXGvFa84sG4OQ9wG4ezixtjZa0n9vimb756yZeFEXJ3dmTR/Dm5djXHwWaLo6irPYdeKaQxycsJnzEz27dnJhsg9ZCgddnbyOWYE+8rT121oABsOX1HMZKov4+L+cPwGuzHI1Y1AUanEPVQMei/PTWXB6ME4+88iJeMxByPXcfSKbHaSLF8SWDZtFG7yvB7J1ugbonqRUUz0znXsPi0qPyWyqelr1u9tHEzbnIcnl2Nm3o/LLxTfznscx6qwCB7LpmKU5rBz3TJO3202CF+2NMChDQQM9RD368G42WtIfqFQVa8fxrEmbAuPlFO089MV13r0VmEvxelXCVsjzue87yBloiHl/G6Chrji7DqYKYvWEx19kPBVETzM+/Cma4qes2N5KINdXRjk4c2afRflld3LxJPCge8jV7kwVHXRUyJXriL2vsLRl2ansHrWWNwHueAxLJANhy5TJi8AVZzfG07kidvy8lD77hmRS6fgIa7v6unLuoMNnxPi8NpRQoKGyfPR02c0u84m0Fi/lT4moJcZY9bFKt94nzfp11k0KUheXob4jZFPaVZU0gUc2bSWQ3FCpMmP4cHFfayJPIIy6d7jyfXD+Lk6MmHZfhKunWRdxF6UWSC04WO2iDJ6IVnhiMtfPWC9cOzu4llcRNrOWr2HFx+ZQi9D1v24eekctp9WtPTV5aWxduFcouIeNN6XbGbeBWGv/kPc5WNKJs5fz72XilaDu2f2sWG7EOrKQlvyPJH14eHcVs7QKslKZPm8uZy41TQ9uIHa4mz2rp7FUHdXXD2GsWBD0xT6h5cPs37rQXIbm62bIcrv7mUTcXT14dCl25zcvonDl1MbRWTapSjCIw/zRp6OdSSd28tYv6G4uAg/FzCRg5eVU/9lfmDNLNydnfAcHsSa7Uc4tGM9EYcvy/Po3rltDHFyZM7WEzxIvcqG8G3CzptuqEb4md0rZ8r9iMsg4R8WbOJh7oe+qrYgnYh167iUomi2qM3PYNuG1ZxLUhzXFGaxa30Y51Nfy0XV0Q1z8XAeKLfXVVsPcHjPFrZFXaS0IJNdIm3Ppyj8dH1Rhsi7eew8q2jJeHA5ivEBiucc4j+OfReSkVW7pS+S5D78tjJAkfHy3iXmjPeT+05PWbkQ9v7hqiTlXDy8lYgjskVWK7h4MIJtx27IrykjM/Esa8N3kFHcIDsbqBVley8jvZRle8E6Th4/IETZdjJfK+ymiXrSbxxnsihfg2R1it849py/K68Dsm6fZM3mPeSIr7yIjyY8Yj8Nq0zUvH3IZpGmcfdyqa2t49XjBLYIwTEpVKTHluV0MzMkZPMVcdsv2bFxLWfuKMZHyRbIjFw2DU952fBg2rJIHisM5T1KXqWweeV6br94x5tHl8W9i+dsLJh13D4RyeI1e3jZrLegvuItxyIW4+0pntvFleDQFdxWLr/yqfDJiJ8GaitLKZBtQfF9ArOmgnfvihqdw/vUUlRY+MFgt3rxnaLC4kZDf586iosKUe6M8JOpLi+WLx/+4y5XQ3Fh0ffc59+mSvxuYfHfGlvURFmJ7HMVLBvaDWuPefJp4g2UlxR9f9rL0vfdO8o/MrCrrqqMdyKNG8ReI7VV8rSv+uCEgpLiv/V7P4CyTCa69mDs2jN/V7rVVZVT9APT64ciu6Zse4ofinxLjvK//+HLigs/mgctKS8ppPRjS+HX11D4Tth8izxJPbqE7r2GcSPrI4qlkXr5Evs/tbzIlvsvltvhD0P2LMVlHxc9P4bayjLx+3/rOX8clWXFlJS3rED/O+rkaVpR9QMTta6SQtlWCR8xAVn5Lan4+O9XlZVQXPq3n1l2/0U/c7pUlP6YNBHUyXxH0ff6jvcRflz4/rIPRzr/LNRVy/zFDyzb9dWK8vUjykj8kbWMnjCfBwWKh35yZi36WvqskbewfpyK0iKKSj+mrH86NRUlol754T7t18QnJ34k/lGUsypwAP0Dw+SDwT9l0mO34OU3pXGsjMTfT31FNsvG+bBw99WmVhIJCYl/KK+Sohlka0iX7gMY7OmGhaE+ruPCyPpYP6/E30QSPxLfQy1Pk+OJT8lQdl18wtSX8yAxgRf5P38k/1uhtuQNdxOSKWgxxkNCQuIfy+uMRHZuWMXCRUvZefQCb2RLYkv83UjiR0JCQkJCQuI3hSR+JCQkJCQkJH5TfGLiR9HkXl1RRklpxW907IFsP7MSyit/vs6o2krZQNwSan6JbuP6akpKmm1qW1/Du4I8Cj4y8Le+ro6a6mr5FhmyV01N7T80j+tqq+T3Wl37w3+1rrpCbosSEhISEp8On4b4qcjl8J5d3ExXrKIXGxHK0JC1yLd6+RnJvneRyH2nPzIN8tfEG1aM8WXettgPZ079YOpIiTvO3hM35EePYtYy2H8Sqa9/bqlRx9ltS1i67Zx8dltBxk1mjx5Kj2422Nr1JmTZLnIa1iooyWbz/LG4uroxePBg3FwGEjRrgzj/jxvIl59yhKFeI7mU9sOnbNbkP2TZrFnEJCv3gJOQkJCQ+NXzaYifzFOYahsReU2xHsuuKX3o1GN80xLfPxOH57uj13fyz37dn5c3BFpqM2j6rh85XV5GCfOG2dArWLGFQH7aVXZHRZPTYquFn8q7eydw7jWAA4lCGJRnEuygg7q1K5FRR9izbiaGHdvju/So/DnK0mKw6vRXDOxc8PP1YbCHK6PmbPqHip/Xcavp0MGYA/KdyH8g9ZVELQzEOWgJrz75keESEhISvw1+/eKnupjDS4bzlz/+BXufmSQ/e8WRBR5odfNmz451TBgVyPgZy7n1pHFvBQqe3WH1vCkEBgQRungT93ObuliKslLZsnw2o0YEERA0hvX7Y+ULvL17dIUh1u35UxsjFu48R9aTB5w6GsXubWsIHjWOqKuyhctquROzk0ljRhI0ajxbjigX8mtJ1VvOHzvKhYsx4j4m4R84hs1HrtKwqPL9KzEcOhLFitmTmDBvHc+KZV95RMSymQQFBjBx5nKuP2pqSah4m87W5TMIGjGOdbs242ZmyLD5B6mnhrjD+zh7+3Fj91DmnbPsPRZLwzpvuQ+vEiZ+J0CkxdzVe3hZVsvzm3ux7vwlrXQd2HrqDi/T4jl47DSvlMmU9+QWq+ZMFukXKNJvI/eyFattvXuWxPHoE5w/fZjZE0cRFDxFvlDjx0VYBZsmOtN3xCr5VhEVT07Sv1tvtjWuFixE7ER72lkHyMXmo9PLMdR34FL2f9OFVFfC9fPRxJyNZfvKOeIeR7Bm3wVyc56we80cAvyDCNsZQ8Mq69WFWRzaspyxo0eINBjBwvUHeFGoOPnoxjkOinxYNX8qUxZtJvbAcnR1rTks21pZkHrhIOu2HiSntJ7aohfsCV/AqKAgxk6ey6mb6Y3PXZEZS38bG9ad+/61NiQkJCQkfj38+sVPZQGbQvrzh3//A3q9fLn64AUxK7z4/b9/gb2LN5Mnj6ebbjv0+08kW1T4FS9vMdzelK79hzA1dAou9uZYO08grbCe+tInBPc1Qq+rI5Onz2D0sH60+U6N5TGPeJN6hn76X/MfX3QkOOwQKed2YtTqv9Dr4YR/wGj2XU7lyp6FmOkbM3TURCaP9cNU34hJ68807lvVSGkqQ8xVaaOqz2AhfIJ9nenUXoPZexR742wb15s/f9UOx8E+jJ+1irv3Ehjv1AVdi96MmzQJdwczNLs4cz69SKiiHKZ72qBlas/YiSEMHdiVP/zbH/BeLttUNY9RXQ0YsrBp24CTCweja+fD00ooeXIOxy5aWPQezMRxIzHXUKHf6FWcP7wO0/Z/5q/thdDbE8e1bVPRsxwgX1q9PPMSrtY6mNm5EjJpPH0tdDDqM4IH+fVkX9yEXtsvMOnpzLiQEAY7mNJGw5ajjXtwNVGRfZ3+xtrMlW9JITRLZTE5uW9oWqethLmuhug5z5IvPhgb7o+KVg/mLVnMFPGcyyOOkPuxtStqRXq4m/JVewO8giYQ7O2EartOdOszAL8xExk1rC+tWmmy4sQDqC8hfHR/NAy6EjwplJBRQ+ncpg0+iw/JxeKB6YP4/Ks29PMYTsjsNUTvXYaBQXfOPMwjLXYDXUR5GLP6OGU1ZURMccXUZgBThN34OlrRQc+BEykN2xiUsdjLlj7Baz66rYKEhISExK+LT6Lbq+JBFPoaBmy5qNjA8NCsgfxXKwtiHivWvH9wYj7tvjHmTFYxMYs9aKvvSFx6vnzn9ty7R+nS4TvGbb9DTcEDls5awBXlcvQUpeGq9zm9phyQH+6b4YRO70nylog31yJp+9e/MHOvctPLN3cZaNwOp8nbKayqEdeu5MBs8Vs6vbie3aK/Q4ifgeqfY+y5gHz5+KEqtgTb0cHaj5yKOraOsuYLPRceFijaa2LDA2nVyYJjKQoRUZ2XgptRWxxnHiDl5CrUOuoQeUXRFVP44ChGX/8Vz0XR4ugtQZa6eM7f3yh+Tsx3R7O7N1nid6OmOdLRzJWE14pBTPeOr8bDP5Snr3KZO8SKniM3yt+/u20C6ib9SMqv4tCMgagYOnIzR9ECU5R+CqsOrRmz9QYZFzfS5ouvmLlbsU9P/fMLdOnclrGbrsiPm5N+ZgWaal051Xwz10YqOB42grZtdVh3VtZaUs/6QCt+95f2QiyOJyTYG72ObekdtEKeXu9Rl8O4nup07D6S5zLVWZeLn8W3tO8xhhy5Cn1FgFUnnGbso6qmgMil84m68lh2QlDMrIHa6DhOEf/B3kkOfKHZl4QcRfq8vLIefT0rQmdOoYepIaOWHlDsCVb6DA+jb+g+ap1iU8Dyp4QvWsy55Cz592RcXOWDWtdhPMj7eDuYhISEhMSvh09C/FSlHcJA05CIy4p9XmQiRb3HWBraG17d3Y2RiglR956w2MOIv4hK1XWwF56egxnqLirzr/+M45Q98s/mZySwJWwewSODGObuRLu//I5+06Lk52Q7lev2mSTf9PDV5c1oaeiy945CKOUlHUTvq9+jY+PI0MGDGTzUi4Hd9PmvtoYcvt1isGvxXVwM9ZgZ1bBzNmTELketrRWx2YVsHd0NE4+5ij2zqGGFlzUmg6a/t43Evqn90XUaR/iUIejbDCO9cXHiPCb2NmfogsPi/7eMtNZnyIL3W3507APJLilkcl9D+o7d/F63VF2dTEzkMd3dAodRm+Xv3d0egqaFMynPs5nsaECv4M3NZlnVsMBVj27Bm0iMXoeegSUnHii7pkru4WKpQ1DYacVxM25sGklbIxdSX7doF6vKY8dcbzq01yA0Ila5gGI9yRcOszf6MgXy5efruRM1l7Zfd2TdpaYdu+XUZhPc15gBIduVb7xj6kADeofsVB6XM2OgPn1DtsqvXfH2CVFbwpgQPBLfYZ7otf4Dei4zkG3ZuCfEAcOBk2m4xTc3I9H69k/827/8L/6jvS2XZDu/y6grZ/8iPzq2aYORVU8CQ+YRfeUeFc0S9v6RWXTStOdCw2aQEhISEhK/Wj6tlp9Lz+XH+2YMRKvXRGWriojYb+/AqKMpUalpzHTUpXNXd9Zt3camjRvZtHkLkTv3cuP+S4oy4vCwNcC0Wz9GjpvC6rVr6W/wHX2n7JdfR97yI8SPbOhLrhA/utoG7EtUDIR5eWsnWl9/gcek5URGbGHjhg1EbI1k16EYXrxpsQdRcSIuxiYsilZswifj6eVVqLex4NyLd3Lx02XoIt7JFUYlizwtsfCY8942EodmOqMzYDQrJ3pg2M2HJ42NS0WEOlrjteCQ+P8tI6z0GLrwYOPMr5MLPBTipyiPcQ76OE3c9t6sMJn4qat7wzT3LkL8bJK/pxA/LqQ8e86Efgb0m9ggLGTUs9TTEJuRG7lzbC1GJl2F+FEqsaJknC10GLHyjOK4GbKdiVubuPPgjTKTBPXFz1k2sh8dNbsQdvhWk8Cqq6K48P2p73W517Ht+BUTdjRtYCqnJovR/U1wmaq007o8JjsZ0HfSLsWxyL3pTvo4hu6hvPAF04d0R8/UFt+R41iyeiOBvXQwcpkmT2uZ+DF1m06u8nFeX9+C2retGDxmCk6WWiLtNlGsvMnaindcP7mLySOHY2uiTasO+iw9dKfxGR4cn4eaenfOPP7I1twSEhISEr8qPhHxcwDdzvqNs732TXdC02ECec3Ej6GKEYfT3rB7gh3tLb3JbGhwqC/g2K6txD8r4saGQP7wrTFnHinnc5Xco1/n/8I+RNEqtCd0ANp9pshbDN7ECfGjJcRPguKzFc/jsFX9Ct9VF+THMt7ej2Pb7iONuzM3UpqCs3YbBs7Y21g5HpnjgoqZF8/LaogY2RXzIQt5p/xa9HwP2uj05oay+4XqHEZ360i3sVu4cWAhndSMOZyi3Na6IJ5eqm3wXHBUHBQTbKMhb+VQUM3yYSaoWPvzsqaWTUHd0LIfxQulcMpPiMJj6GgS0h8ze4glDsER8veThPjRMBtASl45W4N7CvHoxxNl4059QSJ9NVszbOU50s6uRd/Qiuj7ypN/Q/ykHJxBJ00H4rKUoqamkI0TnFDVt2fPlQzFew1UCZHi2ZfgVccb0yv9TBidWqmz6Yqita8RpfhxnqoUO0rx06ex5UchflzmHOLJpa20+7oNy6Ibdt8vZnIfVTT6TmoSP66hjeInN24tGprWnE4vIj1mKR1aqbHq7BNxf1msmTOTU6mKgdDVBQ8ZYvw1Fn5rlDvNw62tY+hg4kzCy8YmOgkJCQmJXymfhPipzo7FUuUb7HznkZb9mt2hfWnfdRRvlVoh+2YEnb9UY/eDYvLvH8O6cxu6DhrFxogtTBpmTyshjPYmvOL5hTWofN2KIRMXs3VzOOOH9ePz3/0vTIatlF8nJmw4X3yjy8qjN0mOXo1aR3V2xivHB1HOnjmDadNeizHzVrIlfBE9dNtj5jqNFy2niJfex0Pva/7QxoDJi1ezct44dDqqMn6TQjit8TJE13k2yo15Kc64iJOJKmZ9/Vi7aROTvXvRtpMZO67nUF/6jFF9xOe7ubNy3Tom+/Xj/332/+E2/6D8u/unD+RrFQNCl4azYv5ETNv+nm+tfMkUgudV/C66aHZkgH8omzeuwtVaUzEwvKiIcCGMvtOwZ/+Vh1zeNIb2uj249Qby7h7AWlMF+yET2LhpHYEDzOlg0JdLmWVknlpMRzVDjqQqq/zCu/TW74D3Etng6/cpuHcUK01d1inFy4uL6/jmXz7jP1rp4OQyCMcB/ejVqxf+0zdTVVvF0cXDadVOg5GzVrA+bC7d9Dpi77+U3PIWaVvzAj87TXqPj1Qc171lrIMatsENArCEEAdVHCbv5vWji9iqt6ab5wS2RGxi1thhqH3xb3xj4cvrynp2BNug1W8iOUq9knMxjHbtDIhKlHVAlrBsuCVtjFy58TCN2YO7oGraj+Ubt7F+6WQM1TWZGhmnFGv1RI7rQxf3UF5J2kdCQkLiV88nIX6oK+Lw6sn07OXK7gspJF/aw/It0Y3TzIte3CFsfhh3chQbVz6Mi2KMjwdOjo4MGuJP5Il4xYys2kKObpiNi6h4XTyGs3j9bg7tXs/qiGh5JVaQcY0JQ/vjOW4lt+Mvs3rlKu5mNdVm9eWvOBA+Cw8XJxydnAiavIQ7Tz/SzVGSjIeRNgP8xjB+lA/OLp4s2HycAqVYuxq1ltV7ztO8Xn9x9wxTRwxjoNNAPH2C2Rub3DhWJ+/JDeaN9cXJyYUJc1ewetkKoi4qutQqXt1nxZRABvRzJCBkIXu2byR8+1HeyG+7juRzuxnh5Y6joxN+ExYQ/1QxJuXJtSiGOfZm9KLdJF4/wYrwSDKVw1UeXDpAsLdIv4EDGT5iCqfuPJO/n//gIsvD1nK/YUGbihy2hy/nUNwjxXFzql8x2cWSIXMUIi3zxlEmjx3N6FEj8Pf3w8/PDx8fb6Yu20W57EGr8zi0fq5I24E4DnRh/NwNpCse4n3q3nFk6yq2n1KOp6ov48S2MCJONIyvqiJm2wq2nkwQ/9cRf2wjXoMGCMHlwZSFGzh+aDtLV++goLSGxBMRrNoR07ioZbHI/6VL15KcpRC8RU+uMTd0JmdTc3j3PIFFIf4if5xwcRvCQpGfbxvWLih+gFcPMyZtvtTYciUhISEh8evl0xA/cuopKiigpLxx8Mvfpq6K/Lw8PvbxsqJ3vCv++A7ftVVlFBQUvTdIuCWVJYXkv2toEfoIJXcZoK5GyO7r8i0Tikt/aHNADe/yC6j86I/XUvju++5LpM27d9/zPXG2uoz8gsIPvltVVsy7wpKPV9i1lSId3smnof9YUo4sxtZhCPHKmWM/hMrSQgpajP/5qVSXF1PwTtnV+ZOQ2WA+RWXvD+K+G7WAbr2HC/H9/vsSEhISEr9OPiHx8wlRIlvnx4TQvdeVb/xGqX7F0rHDmLv98t8Uk58ydWXPmT/aiyX7FFuFSEhISEj8+pHEzy9BbRG3L1/kflbzyeu/TQqzH3E76RHyGez/hNQU53A7/i7vpLE+EhISEp8MkviRkJCQkJCQ+E0hiR8JCQkJCQmJ3xSS+JGQkJCQkJD4TSGJHwkJCQkJCYnfFJL4kZCQkJCQkPhNIYkfCQkJCQkJid8UH4ifffv2KU9JSEhISEhISPzzMXfu3Cbxo6WlRWRkJFVVVZSXl0sv6SW9pJf0kl7SS3r907wqKiqorKxk2rRpTeKnY8eO8tYfFxcXnJycpJf0kl7SS3pJL+klvf5pXgMHDpS/2rZti729PZ9JSEhISEhISPx2+Oyz/x8ZE9zAgZeK3wAAAABJRU5ErkJgg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p:nvPr/>
        </p:nvPicPr>
        <p:blipFill rotWithShape="1">
          <a:blip r:embed="rId3"/>
          <a:srcRect l="24042" t="23833" r="25548" b="22001"/>
          <a:stretch/>
        </p:blipFill>
        <p:spPr bwMode="auto">
          <a:xfrm>
            <a:off x="515390" y="689955"/>
            <a:ext cx="10848108" cy="5769033"/>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786259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89539" y="0"/>
            <a:ext cx="8486775" cy="868363"/>
          </a:xfrm>
        </p:spPr>
        <p:txBody>
          <a:bodyPr>
            <a:normAutofit fontScale="90000"/>
          </a:bodyPr>
          <a:lstStyle/>
          <a:p>
            <a:pPr algn="ctr"/>
            <a:r>
              <a:rPr lang="en-GB" sz="3000" b="1" dirty="0"/>
              <a:t>COMPONENT 2: CREATING ORIGINAL DRAMA (30%) - DEVISING</a:t>
            </a:r>
          </a:p>
        </p:txBody>
      </p:sp>
      <p:pic>
        <p:nvPicPr>
          <p:cNvPr id="8" name="Picture 7"/>
          <p:cNvPicPr/>
          <p:nvPr/>
        </p:nvPicPr>
        <p:blipFill rotWithShape="1">
          <a:blip r:embed="rId3"/>
          <a:srcRect l="24123" t="33202" r="25632" b="26285"/>
          <a:stretch/>
        </p:blipFill>
        <p:spPr bwMode="auto">
          <a:xfrm>
            <a:off x="432263" y="689956"/>
            <a:ext cx="11022676" cy="6068291"/>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241379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808384" y="202245"/>
            <a:ext cx="8207375" cy="868362"/>
          </a:xfrm>
        </p:spPr>
        <p:txBody>
          <a:bodyPr>
            <a:noAutofit/>
          </a:bodyPr>
          <a:lstStyle/>
          <a:p>
            <a:pPr algn="ctr"/>
            <a:r>
              <a:rPr lang="en-GB" sz="3000" b="1" dirty="0"/>
              <a:t>COMPONENT 3: MAKING THEATRE (30%) - SCRIPTED</a:t>
            </a:r>
            <a:r>
              <a:rPr lang="en-GB" sz="3000" dirty="0"/>
              <a:t/>
            </a:r>
            <a:br>
              <a:rPr lang="en-GB" sz="3000" dirty="0"/>
            </a:br>
            <a:endParaRPr lang="en-GB" sz="3000" dirty="0"/>
          </a:p>
        </p:txBody>
      </p:sp>
      <p:pic>
        <p:nvPicPr>
          <p:cNvPr id="2" name="Picture 1"/>
          <p:cNvPicPr>
            <a:picLocks noChangeAspect="1"/>
          </p:cNvPicPr>
          <p:nvPr/>
        </p:nvPicPr>
        <p:blipFill>
          <a:blip r:embed="rId3"/>
          <a:stretch>
            <a:fillRect/>
          </a:stretch>
        </p:blipFill>
        <p:spPr>
          <a:xfrm>
            <a:off x="714895" y="634242"/>
            <a:ext cx="10415847" cy="5869703"/>
          </a:xfrm>
          <a:prstGeom prst="rect">
            <a:avLst/>
          </a:prstGeom>
        </p:spPr>
      </p:pic>
    </p:spTree>
    <p:custDataLst>
      <p:tags r:id="rId1"/>
    </p:custDataLst>
    <p:extLst>
      <p:ext uri="{BB962C8B-B14F-4D97-AF65-F5344CB8AC3E}">
        <p14:creationId xmlns:p14="http://schemas.microsoft.com/office/powerpoint/2010/main" val="2586004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FIREFLY – RESOURCES – SCHOOL INFORMATION – SIXTH FORM</a:t>
            </a:r>
          </a:p>
        </p:txBody>
      </p:sp>
      <p:pic>
        <p:nvPicPr>
          <p:cNvPr id="4" name="Content Placeholder 3"/>
          <p:cNvPicPr>
            <a:picLocks noGrp="1"/>
          </p:cNvPicPr>
          <p:nvPr>
            <p:ph sz="quarter" idx="13"/>
          </p:nvPr>
        </p:nvPicPr>
        <p:blipFill>
          <a:blip r:embed="rId3"/>
          <a:stretch>
            <a:fillRect/>
          </a:stretch>
        </p:blipFill>
        <p:spPr>
          <a:xfrm>
            <a:off x="2939697" y="2063750"/>
            <a:ext cx="5887155" cy="3311525"/>
          </a:xfrm>
          <a:prstGeom prst="rect">
            <a:avLst/>
          </a:prstGeom>
        </p:spPr>
      </p:pic>
      <p:sp>
        <p:nvSpPr>
          <p:cNvPr id="5" name="TextBox 4"/>
          <p:cNvSpPr txBox="1"/>
          <p:nvPr/>
        </p:nvSpPr>
        <p:spPr>
          <a:xfrm>
            <a:off x="452846" y="5660571"/>
            <a:ext cx="10911840" cy="923330"/>
          </a:xfrm>
          <a:prstGeom prst="rect">
            <a:avLst/>
          </a:prstGeom>
          <a:noFill/>
        </p:spPr>
        <p:txBody>
          <a:bodyPr wrap="square" rtlCol="0">
            <a:spAutoFit/>
          </a:bodyPr>
          <a:lstStyle/>
          <a:p>
            <a:r>
              <a:rPr lang="en-GB" dirty="0">
                <a:hlinkClick r:id="rId4"/>
              </a:rPr>
              <a:t>https://bishopstopford.fireflycloud.net/sixth-form/year-11---looking-ahead/theatre-studies</a:t>
            </a:r>
            <a:endParaRPr lang="en-GB" dirty="0"/>
          </a:p>
          <a:p>
            <a:r>
              <a:rPr lang="en-GB" dirty="0">
                <a:hlinkClick r:id="rId5"/>
              </a:rPr>
              <a:t>https://bishopstopford.fireflycloud.net/sixth-form/year-11-into-12-induction-summer-2021</a:t>
            </a:r>
            <a:endParaRPr lang="en-GB" dirty="0"/>
          </a:p>
          <a:p>
            <a:endParaRPr lang="en-GB" dirty="0"/>
          </a:p>
        </p:txBody>
      </p:sp>
    </p:spTree>
    <p:custDataLst>
      <p:tags r:id="rId1"/>
    </p:custDataLst>
    <p:extLst>
      <p:ext uri="{BB962C8B-B14F-4D97-AF65-F5344CB8AC3E}">
        <p14:creationId xmlns:p14="http://schemas.microsoft.com/office/powerpoint/2010/main" val="1035240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0677" y="126609"/>
            <a:ext cx="11226018" cy="1708541"/>
          </a:xfrm>
        </p:spPr>
        <p:txBody>
          <a:bodyPr>
            <a:normAutofit/>
          </a:bodyPr>
          <a:lstStyle/>
          <a:p>
            <a:r>
              <a:rPr lang="en-GB" altLang="en-US" sz="4000" b="1" dirty="0">
                <a:solidFill>
                  <a:srgbClr val="DD5823"/>
                </a:solidFill>
              </a:rPr>
              <a:t>TAKE A COUPLE OF MINUTE TO THNK ABOUT THE FOLLOWING QUESTIONS:</a:t>
            </a:r>
          </a:p>
        </p:txBody>
      </p:sp>
      <p:sp>
        <p:nvSpPr>
          <p:cNvPr id="15363" name="Content Placeholder 2"/>
          <p:cNvSpPr>
            <a:spLocks noGrp="1"/>
          </p:cNvSpPr>
          <p:nvPr>
            <p:ph idx="4294967295"/>
          </p:nvPr>
        </p:nvSpPr>
        <p:spPr>
          <a:xfrm>
            <a:off x="576775" y="2116504"/>
            <a:ext cx="10607040" cy="3412099"/>
          </a:xfrm>
        </p:spPr>
        <p:txBody>
          <a:bodyPr/>
          <a:lstStyle/>
          <a:p>
            <a:r>
              <a:rPr lang="en-GB" altLang="en-US" sz="3000" b="1" cap="none" dirty="0">
                <a:solidFill>
                  <a:schemeClr val="bg1"/>
                </a:solidFill>
                <a:latin typeface="Comic Sans MS" panose="030F0702030302020204" pitchFamily="66" charset="0"/>
              </a:rPr>
              <a:t>What is the purpose of theatre?</a:t>
            </a:r>
          </a:p>
          <a:p>
            <a:r>
              <a:rPr lang="en-GB" altLang="en-US" sz="3000" b="1" cap="none" dirty="0">
                <a:solidFill>
                  <a:schemeClr val="bg1"/>
                </a:solidFill>
                <a:latin typeface="Comic Sans MS" panose="030F0702030302020204" pitchFamily="66" charset="0"/>
              </a:rPr>
              <a:t>How might A level Drama and Theatre be different to GCSE Drama?</a:t>
            </a:r>
          </a:p>
          <a:p>
            <a:r>
              <a:rPr lang="en-GB" altLang="en-US" sz="3000" b="1" cap="none" dirty="0">
                <a:solidFill>
                  <a:schemeClr val="bg1"/>
                </a:solidFill>
                <a:latin typeface="Comic Sans MS" panose="030F0702030302020204" pitchFamily="66" charset="0"/>
              </a:rPr>
              <a:t>What kind of attributes would somebody need to study Drama and Theatre?</a:t>
            </a:r>
          </a:p>
        </p:txBody>
      </p:sp>
    </p:spTree>
    <p:custDataLst>
      <p:tags r:id="rId1"/>
    </p:custDataLst>
    <p:extLst>
      <p:ext uri="{BB962C8B-B14F-4D97-AF65-F5344CB8AC3E}">
        <p14:creationId xmlns:p14="http://schemas.microsoft.com/office/powerpoint/2010/main" val="24749153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365760" y="476251"/>
            <a:ext cx="11169748" cy="5649913"/>
          </a:xfrm>
        </p:spPr>
        <p:txBody>
          <a:bodyPr/>
          <a:lstStyle/>
          <a:p>
            <a:r>
              <a:rPr lang="en-GB" altLang="en-US" sz="2800" cap="none" dirty="0">
                <a:solidFill>
                  <a:schemeClr val="bg1"/>
                </a:solidFill>
                <a:latin typeface="Comic Sans MS" panose="030F0702030302020204" pitchFamily="66" charset="0"/>
              </a:rPr>
              <a:t>A passion for performance (as an actor or designer)</a:t>
            </a:r>
          </a:p>
          <a:p>
            <a:r>
              <a:rPr lang="en-GB" altLang="en-US" sz="2800" cap="none" dirty="0">
                <a:solidFill>
                  <a:schemeClr val="bg1"/>
                </a:solidFill>
                <a:latin typeface="Comic Sans MS" panose="030F0702030302020204" pitchFamily="66" charset="0"/>
              </a:rPr>
              <a:t>An interest in the history of theatre – where it is coming from and where it is going to.</a:t>
            </a:r>
          </a:p>
          <a:p>
            <a:r>
              <a:rPr lang="en-GB" altLang="en-US" sz="2800" cap="none" dirty="0">
                <a:solidFill>
                  <a:schemeClr val="bg1"/>
                </a:solidFill>
                <a:latin typeface="Comic Sans MS" panose="030F0702030302020204" pitchFamily="66" charset="0"/>
              </a:rPr>
              <a:t>An interest in the function of theatre.</a:t>
            </a:r>
          </a:p>
          <a:p>
            <a:r>
              <a:rPr lang="en-GB" altLang="en-US" sz="2800" cap="none" dirty="0">
                <a:solidFill>
                  <a:schemeClr val="bg1"/>
                </a:solidFill>
                <a:latin typeface="Comic Sans MS" panose="030F0702030302020204" pitchFamily="66" charset="0"/>
              </a:rPr>
              <a:t>An interest in going to see live theatre.</a:t>
            </a:r>
          </a:p>
          <a:p>
            <a:r>
              <a:rPr lang="en-GB" altLang="en-US" sz="2800" cap="none" dirty="0">
                <a:solidFill>
                  <a:schemeClr val="bg1"/>
                </a:solidFill>
                <a:latin typeface="Comic Sans MS" panose="030F0702030302020204" pitchFamily="66" charset="0"/>
              </a:rPr>
              <a:t>An interest in reading plays and learning about their context.</a:t>
            </a:r>
          </a:p>
          <a:p>
            <a:r>
              <a:rPr lang="en-GB" altLang="en-US" sz="2800" cap="none" dirty="0">
                <a:solidFill>
                  <a:schemeClr val="bg1"/>
                </a:solidFill>
                <a:latin typeface="Comic Sans MS" panose="030F0702030302020204" pitchFamily="66" charset="0"/>
              </a:rPr>
              <a:t>A skill for communicating through writing.</a:t>
            </a:r>
          </a:p>
          <a:p>
            <a:r>
              <a:rPr lang="en-GB" altLang="en-US" sz="2800" cap="none" dirty="0">
                <a:solidFill>
                  <a:schemeClr val="bg1"/>
                </a:solidFill>
                <a:latin typeface="Comic Sans MS" panose="030F0702030302020204" pitchFamily="66" charset="0"/>
              </a:rPr>
              <a:t>The confidence to share ideas and lead a group.</a:t>
            </a:r>
          </a:p>
        </p:txBody>
      </p:sp>
    </p:spTree>
    <p:custDataLst>
      <p:tags r:id="rId1"/>
    </p:custDataLst>
    <p:extLst>
      <p:ext uri="{BB962C8B-B14F-4D97-AF65-F5344CB8AC3E}">
        <p14:creationId xmlns:p14="http://schemas.microsoft.com/office/powerpoint/2010/main" val="9428372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302" y="660862"/>
            <a:ext cx="10396882" cy="1151965"/>
          </a:xfrm>
        </p:spPr>
        <p:txBody>
          <a:bodyPr>
            <a:normAutofit fontScale="90000"/>
          </a:bodyPr>
          <a:lstStyle/>
          <a:p>
            <a:r>
              <a:rPr lang="en-GB" dirty="0"/>
              <a:t>What is the best performance or moment from a performance that you have seen and why?</a:t>
            </a:r>
          </a:p>
        </p:txBody>
      </p:sp>
      <p:sp>
        <p:nvSpPr>
          <p:cNvPr id="3" name="Content Placeholder 2"/>
          <p:cNvSpPr>
            <a:spLocks noGrp="1"/>
          </p:cNvSpPr>
          <p:nvPr>
            <p:ph sz="quarter" idx="13"/>
          </p:nvPr>
        </p:nvSpPr>
        <p:spPr>
          <a:xfrm>
            <a:off x="315884" y="2063396"/>
            <a:ext cx="10764623" cy="4561848"/>
          </a:xfrm>
        </p:spPr>
        <p:txBody>
          <a:bodyPr>
            <a:normAutofit/>
          </a:bodyPr>
          <a:lstStyle/>
          <a:p>
            <a:endParaRPr lang="en-GB" dirty="0">
              <a:hlinkClick r:id="rId4"/>
            </a:endParaRPr>
          </a:p>
          <a:p>
            <a:endParaRPr lang="en-GB" dirty="0">
              <a:hlinkClick r:id="rId4"/>
            </a:endParaRPr>
          </a:p>
          <a:p>
            <a:endParaRPr lang="en-GB" dirty="0">
              <a:hlinkClick r:id="rId4"/>
            </a:endParaRPr>
          </a:p>
          <a:p>
            <a:endParaRPr lang="en-GB" dirty="0">
              <a:hlinkClick r:id="rId4"/>
            </a:endParaRPr>
          </a:p>
          <a:p>
            <a:endParaRPr lang="en-GB" dirty="0">
              <a:hlinkClick r:id="rId4"/>
            </a:endParaRPr>
          </a:p>
          <a:p>
            <a:endParaRPr lang="en-GB" dirty="0">
              <a:hlinkClick r:id="rId5"/>
            </a:endParaRPr>
          </a:p>
          <a:p>
            <a:endParaRPr lang="en-GB" dirty="0">
              <a:hlinkClick r:id="rId5"/>
            </a:endParaRPr>
          </a:p>
          <a:p>
            <a:endParaRPr lang="en-GB" dirty="0"/>
          </a:p>
        </p:txBody>
      </p:sp>
      <p:pic>
        <p:nvPicPr>
          <p:cNvPr id="4" name="Picture 3">
            <a:hlinkClick r:id="rId5"/>
          </p:cNvPr>
          <p:cNvPicPr>
            <a:picLocks noChangeAspect="1"/>
          </p:cNvPicPr>
          <p:nvPr/>
        </p:nvPicPr>
        <p:blipFill>
          <a:blip r:embed="rId6"/>
          <a:stretch>
            <a:fillRect/>
          </a:stretch>
        </p:blipFill>
        <p:spPr>
          <a:xfrm>
            <a:off x="230121" y="2951995"/>
            <a:ext cx="3961312" cy="2376787"/>
          </a:xfrm>
          <a:prstGeom prst="rect">
            <a:avLst/>
          </a:prstGeom>
        </p:spPr>
      </p:pic>
      <p:pic>
        <p:nvPicPr>
          <p:cNvPr id="5" name="Picture 4">
            <a:hlinkClick r:id="rId7"/>
          </p:cNvPr>
          <p:cNvPicPr>
            <a:picLocks noChangeAspect="1"/>
          </p:cNvPicPr>
          <p:nvPr/>
        </p:nvPicPr>
        <p:blipFill>
          <a:blip r:embed="rId8"/>
          <a:stretch>
            <a:fillRect/>
          </a:stretch>
        </p:blipFill>
        <p:spPr>
          <a:xfrm>
            <a:off x="4516644" y="2959983"/>
            <a:ext cx="3194896" cy="2393088"/>
          </a:xfrm>
          <a:prstGeom prst="rect">
            <a:avLst/>
          </a:prstGeom>
        </p:spPr>
      </p:pic>
      <p:sp>
        <p:nvSpPr>
          <p:cNvPr id="6" name="AutoShape 2" descr="NT at Home: Small Island | National Theatre streaming on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hlinkClick r:id="rId9"/>
          </p:cNvPr>
          <p:cNvPicPr>
            <a:picLocks noChangeAspect="1"/>
          </p:cNvPicPr>
          <p:nvPr/>
        </p:nvPicPr>
        <p:blipFill rotWithShape="1">
          <a:blip r:embed="rId10"/>
          <a:srcRect r="19623"/>
          <a:stretch/>
        </p:blipFill>
        <p:spPr>
          <a:xfrm>
            <a:off x="8036751" y="2932133"/>
            <a:ext cx="3434814" cy="2393088"/>
          </a:xfrm>
          <a:prstGeom prst="rect">
            <a:avLst/>
          </a:prstGeom>
        </p:spPr>
      </p:pic>
    </p:spTree>
    <p:custDataLst>
      <p:tags r:id="rId1"/>
    </p:custDataLst>
    <p:extLst>
      <p:ext uri="{BB962C8B-B14F-4D97-AF65-F5344CB8AC3E}">
        <p14:creationId xmlns:p14="http://schemas.microsoft.com/office/powerpoint/2010/main" val="414812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669DE402FF9542847D60AC9D8D873A" ma:contentTypeVersion="13" ma:contentTypeDescription="Create a new document." ma:contentTypeScope="" ma:versionID="0111e086cf9a0a7528bf6e1e0193e2d1">
  <xsd:schema xmlns:xsd="http://www.w3.org/2001/XMLSchema" xmlns:xs="http://www.w3.org/2001/XMLSchema" xmlns:p="http://schemas.microsoft.com/office/2006/metadata/properties" xmlns:ns3="df82c4d0-ef44-4176-87e5-fee6e60704d4" xmlns:ns4="50e600a4-37f2-43b2-bdb2-55a5673f52f6" targetNamespace="http://schemas.microsoft.com/office/2006/metadata/properties" ma:root="true" ma:fieldsID="f707b1015526c7408a239b2b09880050" ns3:_="" ns4:_="">
    <xsd:import namespace="df82c4d0-ef44-4176-87e5-fee6e60704d4"/>
    <xsd:import namespace="50e600a4-37f2-43b2-bdb2-55a5673f52f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2c4d0-ef44-4176-87e5-fee6e60704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e600a4-37f2-43b2-bdb2-55a5673f52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0BF5A6-369A-4807-A556-383F3E828B15}">
  <ds:schemaRefs>
    <ds:schemaRef ds:uri="http://schemas.microsoft.com/sharepoint/v3/contenttype/forms"/>
  </ds:schemaRefs>
</ds:datastoreItem>
</file>

<file path=customXml/itemProps2.xml><?xml version="1.0" encoding="utf-8"?>
<ds:datastoreItem xmlns:ds="http://schemas.openxmlformats.org/officeDocument/2006/customXml" ds:itemID="{A3C7F23B-A623-4751-A640-56BA8566E1FD}">
  <ds:schemaRefs>
    <ds:schemaRef ds:uri="http://purl.org/dc/terms/"/>
    <ds:schemaRef ds:uri="http://schemas.openxmlformats.org/package/2006/metadata/core-properties"/>
    <ds:schemaRef ds:uri="df82c4d0-ef44-4176-87e5-fee6e60704d4"/>
    <ds:schemaRef ds:uri="http://schemas.microsoft.com/office/2006/documentManagement/types"/>
    <ds:schemaRef ds:uri="http://schemas.microsoft.com/office/infopath/2007/PartnerControls"/>
    <ds:schemaRef ds:uri="http://purl.org/dc/elements/1.1/"/>
    <ds:schemaRef ds:uri="http://schemas.microsoft.com/office/2006/metadata/properties"/>
    <ds:schemaRef ds:uri="50e600a4-37f2-43b2-bdb2-55a5673f52f6"/>
    <ds:schemaRef ds:uri="http://www.w3.org/XML/1998/namespace"/>
    <ds:schemaRef ds:uri="http://purl.org/dc/dcmitype/"/>
  </ds:schemaRefs>
</ds:datastoreItem>
</file>

<file path=customXml/itemProps3.xml><?xml version="1.0" encoding="utf-8"?>
<ds:datastoreItem xmlns:ds="http://schemas.openxmlformats.org/officeDocument/2006/customXml" ds:itemID="{646ACBEC-7D57-4BD1-9415-C472532F9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82c4d0-ef44-4176-87e5-fee6e60704d4"/>
    <ds:schemaRef ds:uri="50e600a4-37f2-43b2-bdb2-55a5673f52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1454</TotalTime>
  <Words>728</Words>
  <Application>Microsoft Office PowerPoint</Application>
  <PresentationFormat>Widescreen</PresentationFormat>
  <Paragraphs>52</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Comic Sans MS</vt:lpstr>
      <vt:lpstr>Impact</vt:lpstr>
      <vt:lpstr>Wingdings</vt:lpstr>
      <vt:lpstr>Main Event</vt:lpstr>
      <vt:lpstr>AQA A level Drama and theatre</vt:lpstr>
      <vt:lpstr>DRAMA DEPARTMENT AT BISHOP STOPFORD</vt:lpstr>
      <vt:lpstr>COMPONENT 1: WRITTEN EXAM (40%)</vt:lpstr>
      <vt:lpstr>COMPONENT 2: CREATING ORIGINAL DRAMA (30%) - DEVISING</vt:lpstr>
      <vt:lpstr>COMPONENT 3: MAKING THEATRE (30%) - SCRIPTED </vt:lpstr>
      <vt:lpstr>FIREFLY – RESOURCES – SCHOOL INFORMATION – SIXTH FORM</vt:lpstr>
      <vt:lpstr>TAKE A COUPLE OF MINUTE TO THNK ABOUT THE FOLLOWING QUESTIONS:</vt:lpstr>
      <vt:lpstr>PowerPoint Presentation</vt:lpstr>
      <vt:lpstr>What is the best performance or moment from a performance that you have seen and why?</vt:lpstr>
      <vt:lpstr>PowerPoint Presentation</vt:lpstr>
      <vt:lpstr>PowerPoint Presentation</vt:lpstr>
      <vt:lpstr>Accidental Death of an Anarchist is a farcical parody of a pretend investigation into the pinelli scandal of 1969 – where a wrongly accused railway worker (pinelli) was defenestrated (thrown out a window) during police questioning. Fo highlights police and political corruption through his use of a ‘Maniac’ at his main character</vt:lpstr>
      <vt:lpstr>PowerPoint Presentation</vt:lpstr>
      <vt:lpstr>FIREFLY – RESOURCES – SCHOOL INFORMATION – SIXTH FORM</vt:lpstr>
    </vt:vector>
  </TitlesOfParts>
  <Company>Bishop Stopford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AQA A level Drama and theatre</dc:title>
  <dc:creator>Fraser. Emma</dc:creator>
  <cp:lastModifiedBy>Julia Bamford</cp:lastModifiedBy>
  <cp:revision>35</cp:revision>
  <dcterms:created xsi:type="dcterms:W3CDTF">2021-06-20T10:13:17Z</dcterms:created>
  <dcterms:modified xsi:type="dcterms:W3CDTF">2022-06-29T08:47:40Z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0x0101008A669DE402FF9542847D60AC9D8D873A</vt:lpwstr>
  </property>
</Properties>
</file>