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29" r:id="rId2"/>
    <p:sldId id="257" r:id="rId3"/>
    <p:sldId id="310" r:id="rId4"/>
    <p:sldId id="333" r:id="rId5"/>
    <p:sldId id="334" r:id="rId6"/>
    <p:sldId id="344" r:id="rId7"/>
    <p:sldId id="335" r:id="rId8"/>
    <p:sldId id="338" r:id="rId9"/>
    <p:sldId id="336" r:id="rId10"/>
    <p:sldId id="339" r:id="rId11"/>
    <p:sldId id="337" r:id="rId12"/>
    <p:sldId id="340" r:id="rId13"/>
    <p:sldId id="342" r:id="rId14"/>
    <p:sldId id="34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z Coe" userId="33dce8b0-20b7-4564-ba3f-2d1de026c56c" providerId="ADAL" clId="{B124FA14-80B5-4FF4-8627-0F77B473E78C}"/>
    <pc:docChg chg="modSld">
      <pc:chgData name="Shez Coe" userId="33dce8b0-20b7-4564-ba3f-2d1de026c56c" providerId="ADAL" clId="{B124FA14-80B5-4FF4-8627-0F77B473E78C}" dt="2022-07-01T11:42:13.203" v="0" actId="20577"/>
      <pc:docMkLst>
        <pc:docMk/>
      </pc:docMkLst>
      <pc:sldChg chg="modSp mod">
        <pc:chgData name="Shez Coe" userId="33dce8b0-20b7-4564-ba3f-2d1de026c56c" providerId="ADAL" clId="{B124FA14-80B5-4FF4-8627-0F77B473E78C}" dt="2022-07-01T11:42:13.203" v="0" actId="20577"/>
        <pc:sldMkLst>
          <pc:docMk/>
          <pc:sldMk cId="4005266219" sldId="257"/>
        </pc:sldMkLst>
        <pc:spChg chg="mod">
          <ac:chgData name="Shez Coe" userId="33dce8b0-20b7-4564-ba3f-2d1de026c56c" providerId="ADAL" clId="{B124FA14-80B5-4FF4-8627-0F77B473E78C}" dt="2022-07-01T11:42:13.203" v="0" actId="20577"/>
          <ac:spMkLst>
            <pc:docMk/>
            <pc:sldMk cId="4005266219" sldId="257"/>
            <ac:spMk id="2" creationId="{15F22EDC-953F-4901-B624-1BA6A3F9FE92}"/>
          </ac:spMkLst>
        </pc:spChg>
      </pc:sldChg>
    </pc:docChg>
  </pc:docChgLst>
  <pc:docChgLst>
    <pc:chgData name="Shez Coe" userId="33dce8b0-20b7-4564-ba3f-2d1de026c56c" providerId="ADAL" clId="{0E933AF0-9EE9-406A-ADD0-4430B7F223E1}"/>
    <pc:docChg chg="custSel modSld sldOrd">
      <pc:chgData name="Shez Coe" userId="33dce8b0-20b7-4564-ba3f-2d1de026c56c" providerId="ADAL" clId="{0E933AF0-9EE9-406A-ADD0-4430B7F223E1}" dt="2022-09-18T17:53:32.056" v="97" actId="1076"/>
      <pc:docMkLst>
        <pc:docMk/>
      </pc:docMkLst>
      <pc:sldChg chg="addSp modSp mod setBg addAnim">
        <pc:chgData name="Shez Coe" userId="33dce8b0-20b7-4564-ba3f-2d1de026c56c" providerId="ADAL" clId="{0E933AF0-9EE9-406A-ADD0-4430B7F223E1}" dt="2022-09-18T17:52:37.870" v="80"/>
        <pc:sldMkLst>
          <pc:docMk/>
          <pc:sldMk cId="4005266219" sldId="257"/>
        </pc:sldMkLst>
        <pc:spChg chg="mod">
          <ac:chgData name="Shez Coe" userId="33dce8b0-20b7-4564-ba3f-2d1de026c56c" providerId="ADAL" clId="{0E933AF0-9EE9-406A-ADD0-4430B7F223E1}" dt="2022-09-18T17:52:37.869" v="79" actId="26606"/>
          <ac:spMkLst>
            <pc:docMk/>
            <pc:sldMk cId="4005266219" sldId="257"/>
            <ac:spMk id="2" creationId="{15F22EDC-953F-4901-B624-1BA6A3F9FE92}"/>
          </ac:spMkLst>
        </pc:spChg>
        <pc:spChg chg="add">
          <ac:chgData name="Shez Coe" userId="33dce8b0-20b7-4564-ba3f-2d1de026c56c" providerId="ADAL" clId="{0E933AF0-9EE9-406A-ADD0-4430B7F223E1}" dt="2022-09-18T17:52:37.869" v="79" actId="26606"/>
          <ac:spMkLst>
            <pc:docMk/>
            <pc:sldMk cId="4005266219" sldId="257"/>
            <ac:spMk id="7" creationId="{4E1BEB12-92AF-4445-98AD-4C7756E7C93B}"/>
          </ac:spMkLst>
        </pc:spChg>
        <pc:spChg chg="add">
          <ac:chgData name="Shez Coe" userId="33dce8b0-20b7-4564-ba3f-2d1de026c56c" providerId="ADAL" clId="{0E933AF0-9EE9-406A-ADD0-4430B7F223E1}" dt="2022-09-18T17:52:37.869" v="79" actId="26606"/>
          <ac:spMkLst>
            <pc:docMk/>
            <pc:sldMk cId="4005266219" sldId="257"/>
            <ac:spMk id="9" creationId="{D0522C2C-7B5C-48A7-A969-03941E5D2E76}"/>
          </ac:spMkLst>
        </pc:spChg>
        <pc:spChg chg="add">
          <ac:chgData name="Shez Coe" userId="33dce8b0-20b7-4564-ba3f-2d1de026c56c" providerId="ADAL" clId="{0E933AF0-9EE9-406A-ADD0-4430B7F223E1}" dt="2022-09-18T17:52:37.869" v="79" actId="26606"/>
          <ac:spMkLst>
            <pc:docMk/>
            <pc:sldMk cId="4005266219" sldId="257"/>
            <ac:spMk id="11" creationId="{9C682A1A-5B2D-4111-BBD6-620165633E5B}"/>
          </ac:spMkLst>
        </pc:spChg>
        <pc:spChg chg="add">
          <ac:chgData name="Shez Coe" userId="33dce8b0-20b7-4564-ba3f-2d1de026c56c" providerId="ADAL" clId="{0E933AF0-9EE9-406A-ADD0-4430B7F223E1}" dt="2022-09-18T17:52:37.869" v="79" actId="26606"/>
          <ac:spMkLst>
            <pc:docMk/>
            <pc:sldMk cId="4005266219" sldId="257"/>
            <ac:spMk id="13" creationId="{D6EE29F2-D77F-4BD0-A20B-334D316A1C9D}"/>
          </ac:spMkLst>
        </pc:spChg>
        <pc:spChg chg="add">
          <ac:chgData name="Shez Coe" userId="33dce8b0-20b7-4564-ba3f-2d1de026c56c" providerId="ADAL" clId="{0E933AF0-9EE9-406A-ADD0-4430B7F223E1}" dt="2022-09-18T17:52:37.869" v="79" actId="26606"/>
          <ac:spMkLst>
            <pc:docMk/>
            <pc:sldMk cId="4005266219" sldId="257"/>
            <ac:spMk id="15" creationId="{22D09ED2-868F-42C6-866E-F92E0CEF314F}"/>
          </ac:spMkLst>
        </pc:spChg>
      </pc:sldChg>
      <pc:sldChg chg="addSp modSp mod setBg">
        <pc:chgData name="Shez Coe" userId="33dce8b0-20b7-4564-ba3f-2d1de026c56c" providerId="ADAL" clId="{0E933AF0-9EE9-406A-ADD0-4430B7F223E1}" dt="2022-09-18T17:52:41.599" v="81" actId="26606"/>
        <pc:sldMkLst>
          <pc:docMk/>
          <pc:sldMk cId="959573596" sldId="310"/>
        </pc:sldMkLst>
        <pc:spChg chg="mod">
          <ac:chgData name="Shez Coe" userId="33dce8b0-20b7-4564-ba3f-2d1de026c56c" providerId="ADAL" clId="{0E933AF0-9EE9-406A-ADD0-4430B7F223E1}" dt="2022-09-18T17:52:41.599" v="81" actId="26606"/>
          <ac:spMkLst>
            <pc:docMk/>
            <pc:sldMk cId="959573596" sldId="310"/>
            <ac:spMk id="4" creationId="{874B49A1-4A8B-401B-AA7F-0D03803A2F62}"/>
          </ac:spMkLst>
        </pc:spChg>
        <pc:spChg chg="mod">
          <ac:chgData name="Shez Coe" userId="33dce8b0-20b7-4564-ba3f-2d1de026c56c" providerId="ADAL" clId="{0E933AF0-9EE9-406A-ADD0-4430B7F223E1}" dt="2022-09-18T17:52:41.599" v="81" actId="26606"/>
          <ac:spMkLst>
            <pc:docMk/>
            <pc:sldMk cId="959573596" sldId="310"/>
            <ac:spMk id="5" creationId="{2C42C957-DD41-4093-88C7-0CCDB358CF7F}"/>
          </ac:spMkLst>
        </pc:spChg>
        <pc:spChg chg="add">
          <ac:chgData name="Shez Coe" userId="33dce8b0-20b7-4564-ba3f-2d1de026c56c" providerId="ADAL" clId="{0E933AF0-9EE9-406A-ADD0-4430B7F223E1}" dt="2022-09-18T17:52:41.599" v="81" actId="26606"/>
          <ac:spMkLst>
            <pc:docMk/>
            <pc:sldMk cId="959573596" sldId="310"/>
            <ac:spMk id="10" creationId="{907EF6B7-1338-4443-8C46-6A318D952DFD}"/>
          </ac:spMkLst>
        </pc:spChg>
        <pc:spChg chg="add">
          <ac:chgData name="Shez Coe" userId="33dce8b0-20b7-4564-ba3f-2d1de026c56c" providerId="ADAL" clId="{0E933AF0-9EE9-406A-ADD0-4430B7F223E1}" dt="2022-09-18T17:52:41.599" v="81" actId="26606"/>
          <ac:spMkLst>
            <pc:docMk/>
            <pc:sldMk cId="959573596" sldId="310"/>
            <ac:spMk id="12" creationId="{DAAE4CDD-124C-4DCF-9584-B6033B545DD5}"/>
          </ac:spMkLst>
        </pc:spChg>
        <pc:spChg chg="add">
          <ac:chgData name="Shez Coe" userId="33dce8b0-20b7-4564-ba3f-2d1de026c56c" providerId="ADAL" clId="{0E933AF0-9EE9-406A-ADD0-4430B7F223E1}" dt="2022-09-18T17:52:41.599" v="81" actId="26606"/>
          <ac:spMkLst>
            <pc:docMk/>
            <pc:sldMk cId="959573596" sldId="310"/>
            <ac:spMk id="14" creationId="{081E4A58-353D-44AE-B2FC-2A74E2E400F7}"/>
          </ac:spMkLst>
        </pc:spChg>
      </pc:sldChg>
      <pc:sldChg chg="addSp modSp mod setBg addAnim">
        <pc:chgData name="Shez Coe" userId="33dce8b0-20b7-4564-ba3f-2d1de026c56c" providerId="ADAL" clId="{0E933AF0-9EE9-406A-ADD0-4430B7F223E1}" dt="2022-09-18T17:52:34.591" v="78"/>
        <pc:sldMkLst>
          <pc:docMk/>
          <pc:sldMk cId="360740806" sldId="329"/>
        </pc:sldMkLst>
        <pc:spChg chg="mod">
          <ac:chgData name="Shez Coe" userId="33dce8b0-20b7-4564-ba3f-2d1de026c56c" providerId="ADAL" clId="{0E933AF0-9EE9-406A-ADD0-4430B7F223E1}" dt="2022-09-18T17:52:34.589" v="76" actId="26606"/>
          <ac:spMkLst>
            <pc:docMk/>
            <pc:sldMk cId="360740806" sldId="329"/>
            <ac:spMk id="2" creationId="{3EB9D03F-695A-4D0C-A3AB-CE4346C48D21}"/>
          </ac:spMkLst>
        </pc:spChg>
        <pc:spChg chg="mod">
          <ac:chgData name="Shez Coe" userId="33dce8b0-20b7-4564-ba3f-2d1de026c56c" providerId="ADAL" clId="{0E933AF0-9EE9-406A-ADD0-4430B7F223E1}" dt="2022-09-18T17:52:34.589" v="76" actId="26606"/>
          <ac:spMkLst>
            <pc:docMk/>
            <pc:sldMk cId="360740806" sldId="329"/>
            <ac:spMk id="3" creationId="{8638EECA-E21F-4888-AF23-28AB60DABF02}"/>
          </ac:spMkLst>
        </pc:spChg>
        <pc:spChg chg="add">
          <ac:chgData name="Shez Coe" userId="33dce8b0-20b7-4564-ba3f-2d1de026c56c" providerId="ADAL" clId="{0E933AF0-9EE9-406A-ADD0-4430B7F223E1}" dt="2022-09-18T17:52:34.589" v="76" actId="26606"/>
          <ac:spMkLst>
            <pc:docMk/>
            <pc:sldMk cId="360740806" sldId="329"/>
            <ac:spMk id="8" creationId="{4E1BEB12-92AF-4445-98AD-4C7756E7C93B}"/>
          </ac:spMkLst>
        </pc:spChg>
        <pc:spChg chg="add">
          <ac:chgData name="Shez Coe" userId="33dce8b0-20b7-4564-ba3f-2d1de026c56c" providerId="ADAL" clId="{0E933AF0-9EE9-406A-ADD0-4430B7F223E1}" dt="2022-09-18T17:52:34.589" v="76" actId="26606"/>
          <ac:spMkLst>
            <pc:docMk/>
            <pc:sldMk cId="360740806" sldId="329"/>
            <ac:spMk id="10" creationId="{D0522C2C-7B5C-48A7-A969-03941E5D2E76}"/>
          </ac:spMkLst>
        </pc:spChg>
        <pc:spChg chg="add">
          <ac:chgData name="Shez Coe" userId="33dce8b0-20b7-4564-ba3f-2d1de026c56c" providerId="ADAL" clId="{0E933AF0-9EE9-406A-ADD0-4430B7F223E1}" dt="2022-09-18T17:52:34.589" v="76" actId="26606"/>
          <ac:spMkLst>
            <pc:docMk/>
            <pc:sldMk cId="360740806" sldId="329"/>
            <ac:spMk id="12" creationId="{9C682A1A-5B2D-4111-BBD6-620165633E5B}"/>
          </ac:spMkLst>
        </pc:spChg>
        <pc:spChg chg="add">
          <ac:chgData name="Shez Coe" userId="33dce8b0-20b7-4564-ba3f-2d1de026c56c" providerId="ADAL" clId="{0E933AF0-9EE9-406A-ADD0-4430B7F223E1}" dt="2022-09-18T17:52:34.589" v="76" actId="26606"/>
          <ac:spMkLst>
            <pc:docMk/>
            <pc:sldMk cId="360740806" sldId="329"/>
            <ac:spMk id="14" creationId="{D6EE29F2-D77F-4BD0-A20B-334D316A1C9D}"/>
          </ac:spMkLst>
        </pc:spChg>
        <pc:spChg chg="add">
          <ac:chgData name="Shez Coe" userId="33dce8b0-20b7-4564-ba3f-2d1de026c56c" providerId="ADAL" clId="{0E933AF0-9EE9-406A-ADD0-4430B7F223E1}" dt="2022-09-18T17:52:34.589" v="76" actId="26606"/>
          <ac:spMkLst>
            <pc:docMk/>
            <pc:sldMk cId="360740806" sldId="329"/>
            <ac:spMk id="16" creationId="{22D09ED2-868F-42C6-866E-F92E0CEF314F}"/>
          </ac:spMkLst>
        </pc:spChg>
      </pc:sldChg>
      <pc:sldChg chg="addSp modSp mod setBg">
        <pc:chgData name="Shez Coe" userId="33dce8b0-20b7-4564-ba3f-2d1de026c56c" providerId="ADAL" clId="{0E933AF0-9EE9-406A-ADD0-4430B7F223E1}" dt="2022-09-18T17:52:49.990" v="82" actId="26606"/>
        <pc:sldMkLst>
          <pc:docMk/>
          <pc:sldMk cId="2749697945" sldId="333"/>
        </pc:sldMkLst>
        <pc:spChg chg="mod">
          <ac:chgData name="Shez Coe" userId="33dce8b0-20b7-4564-ba3f-2d1de026c56c" providerId="ADAL" clId="{0E933AF0-9EE9-406A-ADD0-4430B7F223E1}" dt="2022-09-18T17:52:49.990" v="82" actId="26606"/>
          <ac:spMkLst>
            <pc:docMk/>
            <pc:sldMk cId="2749697945" sldId="333"/>
            <ac:spMk id="2" creationId="{373A688E-2B48-4521-980B-6AD22049FCA0}"/>
          </ac:spMkLst>
        </pc:spChg>
        <pc:spChg chg="add">
          <ac:chgData name="Shez Coe" userId="33dce8b0-20b7-4564-ba3f-2d1de026c56c" providerId="ADAL" clId="{0E933AF0-9EE9-406A-ADD0-4430B7F223E1}" dt="2022-09-18T17:52:49.990" v="82" actId="26606"/>
          <ac:spMkLst>
            <pc:docMk/>
            <pc:sldMk cId="2749697945" sldId="333"/>
            <ac:spMk id="7" creationId="{9AFC454B-A080-4D23-B177-6D5356C6E6EF}"/>
          </ac:spMkLst>
        </pc:spChg>
        <pc:spChg chg="add">
          <ac:chgData name="Shez Coe" userId="33dce8b0-20b7-4564-ba3f-2d1de026c56c" providerId="ADAL" clId="{0E933AF0-9EE9-406A-ADD0-4430B7F223E1}" dt="2022-09-18T17:52:49.990" v="82" actId="26606"/>
          <ac:spMkLst>
            <pc:docMk/>
            <pc:sldMk cId="2749697945" sldId="333"/>
            <ac:spMk id="9" creationId="{D0522C2C-7B5C-48A7-A969-03941E5D2E76}"/>
          </ac:spMkLst>
        </pc:spChg>
        <pc:spChg chg="add">
          <ac:chgData name="Shez Coe" userId="33dce8b0-20b7-4564-ba3f-2d1de026c56c" providerId="ADAL" clId="{0E933AF0-9EE9-406A-ADD0-4430B7F223E1}" dt="2022-09-18T17:52:49.990" v="82" actId="26606"/>
          <ac:spMkLst>
            <pc:docMk/>
            <pc:sldMk cId="2749697945" sldId="333"/>
            <ac:spMk id="11" creationId="{9C682A1A-5B2D-4111-BBD6-620165633E5B}"/>
          </ac:spMkLst>
        </pc:spChg>
        <pc:spChg chg="add">
          <ac:chgData name="Shez Coe" userId="33dce8b0-20b7-4564-ba3f-2d1de026c56c" providerId="ADAL" clId="{0E933AF0-9EE9-406A-ADD0-4430B7F223E1}" dt="2022-09-18T17:52:49.990" v="82" actId="26606"/>
          <ac:spMkLst>
            <pc:docMk/>
            <pc:sldMk cId="2749697945" sldId="333"/>
            <ac:spMk id="13" creationId="{D6EE29F2-D77F-4BD0-A20B-334D316A1C9D}"/>
          </ac:spMkLst>
        </pc:spChg>
        <pc:spChg chg="add">
          <ac:chgData name="Shez Coe" userId="33dce8b0-20b7-4564-ba3f-2d1de026c56c" providerId="ADAL" clId="{0E933AF0-9EE9-406A-ADD0-4430B7F223E1}" dt="2022-09-18T17:52:49.990" v="82" actId="26606"/>
          <ac:spMkLst>
            <pc:docMk/>
            <pc:sldMk cId="2749697945" sldId="333"/>
            <ac:spMk id="15" creationId="{22D09ED2-868F-42C6-866E-F92E0CEF314F}"/>
          </ac:spMkLst>
        </pc:spChg>
      </pc:sldChg>
      <pc:sldChg chg="addSp modSp mod setBg addAnim">
        <pc:chgData name="Shez Coe" userId="33dce8b0-20b7-4564-ba3f-2d1de026c56c" providerId="ADAL" clId="{0E933AF0-9EE9-406A-ADD0-4430B7F223E1}" dt="2022-09-18T17:52:53.910" v="84"/>
        <pc:sldMkLst>
          <pc:docMk/>
          <pc:sldMk cId="777383584" sldId="334"/>
        </pc:sldMkLst>
        <pc:spChg chg="mod">
          <ac:chgData name="Shez Coe" userId="33dce8b0-20b7-4564-ba3f-2d1de026c56c" providerId="ADAL" clId="{0E933AF0-9EE9-406A-ADD0-4430B7F223E1}" dt="2022-09-18T17:52:53.909" v="83" actId="26606"/>
          <ac:spMkLst>
            <pc:docMk/>
            <pc:sldMk cId="777383584" sldId="334"/>
            <ac:spMk id="2" creationId="{A9D67AF9-CF21-410C-B673-89DD7839476D}"/>
          </ac:spMkLst>
        </pc:spChg>
        <pc:spChg chg="add">
          <ac:chgData name="Shez Coe" userId="33dce8b0-20b7-4564-ba3f-2d1de026c56c" providerId="ADAL" clId="{0E933AF0-9EE9-406A-ADD0-4430B7F223E1}" dt="2022-09-18T17:52:53.909" v="83" actId="26606"/>
          <ac:spMkLst>
            <pc:docMk/>
            <pc:sldMk cId="777383584" sldId="334"/>
            <ac:spMk id="7" creationId="{9AFC454B-A080-4D23-B177-6D5356C6E6EF}"/>
          </ac:spMkLst>
        </pc:spChg>
        <pc:spChg chg="add">
          <ac:chgData name="Shez Coe" userId="33dce8b0-20b7-4564-ba3f-2d1de026c56c" providerId="ADAL" clId="{0E933AF0-9EE9-406A-ADD0-4430B7F223E1}" dt="2022-09-18T17:52:53.909" v="83" actId="26606"/>
          <ac:spMkLst>
            <pc:docMk/>
            <pc:sldMk cId="777383584" sldId="334"/>
            <ac:spMk id="9" creationId="{D0522C2C-7B5C-48A7-A969-03941E5D2E76}"/>
          </ac:spMkLst>
        </pc:spChg>
        <pc:spChg chg="add">
          <ac:chgData name="Shez Coe" userId="33dce8b0-20b7-4564-ba3f-2d1de026c56c" providerId="ADAL" clId="{0E933AF0-9EE9-406A-ADD0-4430B7F223E1}" dt="2022-09-18T17:52:53.909" v="83" actId="26606"/>
          <ac:spMkLst>
            <pc:docMk/>
            <pc:sldMk cId="777383584" sldId="334"/>
            <ac:spMk id="11" creationId="{9C682A1A-5B2D-4111-BBD6-620165633E5B}"/>
          </ac:spMkLst>
        </pc:spChg>
        <pc:spChg chg="add">
          <ac:chgData name="Shez Coe" userId="33dce8b0-20b7-4564-ba3f-2d1de026c56c" providerId="ADAL" clId="{0E933AF0-9EE9-406A-ADD0-4430B7F223E1}" dt="2022-09-18T17:52:53.909" v="83" actId="26606"/>
          <ac:spMkLst>
            <pc:docMk/>
            <pc:sldMk cId="777383584" sldId="334"/>
            <ac:spMk id="13" creationId="{D6EE29F2-D77F-4BD0-A20B-334D316A1C9D}"/>
          </ac:spMkLst>
        </pc:spChg>
        <pc:spChg chg="add">
          <ac:chgData name="Shez Coe" userId="33dce8b0-20b7-4564-ba3f-2d1de026c56c" providerId="ADAL" clId="{0E933AF0-9EE9-406A-ADD0-4430B7F223E1}" dt="2022-09-18T17:52:53.909" v="83" actId="26606"/>
          <ac:spMkLst>
            <pc:docMk/>
            <pc:sldMk cId="777383584" sldId="334"/>
            <ac:spMk id="15" creationId="{22D09ED2-868F-42C6-866E-F92E0CEF314F}"/>
          </ac:spMkLst>
        </pc:spChg>
      </pc:sldChg>
      <pc:sldChg chg="addSp modSp mod setBg">
        <pc:chgData name="Shez Coe" userId="33dce8b0-20b7-4564-ba3f-2d1de026c56c" providerId="ADAL" clId="{0E933AF0-9EE9-406A-ADD0-4430B7F223E1}" dt="2022-09-18T17:53:01.584" v="87" actId="26606"/>
        <pc:sldMkLst>
          <pc:docMk/>
          <pc:sldMk cId="4008395871" sldId="335"/>
        </pc:sldMkLst>
        <pc:spChg chg="mod">
          <ac:chgData name="Shez Coe" userId="33dce8b0-20b7-4564-ba3f-2d1de026c56c" providerId="ADAL" clId="{0E933AF0-9EE9-406A-ADD0-4430B7F223E1}" dt="2022-09-18T17:53:01.584" v="87" actId="26606"/>
          <ac:spMkLst>
            <pc:docMk/>
            <pc:sldMk cId="4008395871" sldId="335"/>
            <ac:spMk id="2" creationId="{D029B620-F1A1-41AD-806F-957C4374D070}"/>
          </ac:spMkLst>
        </pc:spChg>
        <pc:spChg chg="mod">
          <ac:chgData name="Shez Coe" userId="33dce8b0-20b7-4564-ba3f-2d1de026c56c" providerId="ADAL" clId="{0E933AF0-9EE9-406A-ADD0-4430B7F223E1}" dt="2022-09-18T17:53:01.584" v="87" actId="26606"/>
          <ac:spMkLst>
            <pc:docMk/>
            <pc:sldMk cId="4008395871" sldId="335"/>
            <ac:spMk id="3" creationId="{5A58F1CD-EA4E-4923-A9E3-6D84CE483B59}"/>
          </ac:spMkLst>
        </pc:spChg>
        <pc:spChg chg="add">
          <ac:chgData name="Shez Coe" userId="33dce8b0-20b7-4564-ba3f-2d1de026c56c" providerId="ADAL" clId="{0E933AF0-9EE9-406A-ADD0-4430B7F223E1}" dt="2022-09-18T17:53:01.584" v="87" actId="26606"/>
          <ac:spMkLst>
            <pc:docMk/>
            <pc:sldMk cId="4008395871" sldId="335"/>
            <ac:spMk id="8" creationId="{907EF6B7-1338-4443-8C46-6A318D952DFD}"/>
          </ac:spMkLst>
        </pc:spChg>
        <pc:spChg chg="add">
          <ac:chgData name="Shez Coe" userId="33dce8b0-20b7-4564-ba3f-2d1de026c56c" providerId="ADAL" clId="{0E933AF0-9EE9-406A-ADD0-4430B7F223E1}" dt="2022-09-18T17:53:01.584" v="87" actId="26606"/>
          <ac:spMkLst>
            <pc:docMk/>
            <pc:sldMk cId="4008395871" sldId="335"/>
            <ac:spMk id="10" creationId="{DAAE4CDD-124C-4DCF-9584-B6033B545DD5}"/>
          </ac:spMkLst>
        </pc:spChg>
        <pc:spChg chg="add">
          <ac:chgData name="Shez Coe" userId="33dce8b0-20b7-4564-ba3f-2d1de026c56c" providerId="ADAL" clId="{0E933AF0-9EE9-406A-ADD0-4430B7F223E1}" dt="2022-09-18T17:53:01.584" v="87" actId="26606"/>
          <ac:spMkLst>
            <pc:docMk/>
            <pc:sldMk cId="4008395871" sldId="335"/>
            <ac:spMk id="12" creationId="{081E4A58-353D-44AE-B2FC-2A74E2E400F7}"/>
          </ac:spMkLst>
        </pc:spChg>
      </pc:sldChg>
      <pc:sldChg chg="addSp modSp mod setBg">
        <pc:chgData name="Shez Coe" userId="33dce8b0-20b7-4564-ba3f-2d1de026c56c" providerId="ADAL" clId="{0E933AF0-9EE9-406A-ADD0-4430B7F223E1}" dt="2022-09-18T17:53:10.492" v="90" actId="26606"/>
        <pc:sldMkLst>
          <pc:docMk/>
          <pc:sldMk cId="1153708773" sldId="336"/>
        </pc:sldMkLst>
        <pc:spChg chg="mod">
          <ac:chgData name="Shez Coe" userId="33dce8b0-20b7-4564-ba3f-2d1de026c56c" providerId="ADAL" clId="{0E933AF0-9EE9-406A-ADD0-4430B7F223E1}" dt="2022-09-18T17:53:10.492" v="90" actId="26606"/>
          <ac:spMkLst>
            <pc:docMk/>
            <pc:sldMk cId="1153708773" sldId="336"/>
            <ac:spMk id="2" creationId="{D029B620-F1A1-41AD-806F-957C4374D070}"/>
          </ac:spMkLst>
        </pc:spChg>
        <pc:spChg chg="mod">
          <ac:chgData name="Shez Coe" userId="33dce8b0-20b7-4564-ba3f-2d1de026c56c" providerId="ADAL" clId="{0E933AF0-9EE9-406A-ADD0-4430B7F223E1}" dt="2022-09-18T17:53:10.492" v="90" actId="26606"/>
          <ac:spMkLst>
            <pc:docMk/>
            <pc:sldMk cId="1153708773" sldId="336"/>
            <ac:spMk id="3" creationId="{5A58F1CD-EA4E-4923-A9E3-6D84CE483B59}"/>
          </ac:spMkLst>
        </pc:spChg>
        <pc:spChg chg="add">
          <ac:chgData name="Shez Coe" userId="33dce8b0-20b7-4564-ba3f-2d1de026c56c" providerId="ADAL" clId="{0E933AF0-9EE9-406A-ADD0-4430B7F223E1}" dt="2022-09-18T17:53:10.492" v="90" actId="26606"/>
          <ac:spMkLst>
            <pc:docMk/>
            <pc:sldMk cId="1153708773" sldId="336"/>
            <ac:spMk id="8" creationId="{907EF6B7-1338-4443-8C46-6A318D952DFD}"/>
          </ac:spMkLst>
        </pc:spChg>
        <pc:spChg chg="add">
          <ac:chgData name="Shez Coe" userId="33dce8b0-20b7-4564-ba3f-2d1de026c56c" providerId="ADAL" clId="{0E933AF0-9EE9-406A-ADD0-4430B7F223E1}" dt="2022-09-18T17:53:10.492" v="90" actId="26606"/>
          <ac:spMkLst>
            <pc:docMk/>
            <pc:sldMk cId="1153708773" sldId="336"/>
            <ac:spMk id="10" creationId="{DAAE4CDD-124C-4DCF-9584-B6033B545DD5}"/>
          </ac:spMkLst>
        </pc:spChg>
        <pc:spChg chg="add">
          <ac:chgData name="Shez Coe" userId="33dce8b0-20b7-4564-ba3f-2d1de026c56c" providerId="ADAL" clId="{0E933AF0-9EE9-406A-ADD0-4430B7F223E1}" dt="2022-09-18T17:53:10.492" v="90" actId="26606"/>
          <ac:spMkLst>
            <pc:docMk/>
            <pc:sldMk cId="1153708773" sldId="336"/>
            <ac:spMk id="12" creationId="{081E4A58-353D-44AE-B2FC-2A74E2E400F7}"/>
          </ac:spMkLst>
        </pc:spChg>
      </pc:sldChg>
      <pc:sldChg chg="addSp modSp mod setBg">
        <pc:chgData name="Shez Coe" userId="33dce8b0-20b7-4564-ba3f-2d1de026c56c" providerId="ADAL" clId="{0E933AF0-9EE9-406A-ADD0-4430B7F223E1}" dt="2022-09-18T17:53:16.324" v="92" actId="26606"/>
        <pc:sldMkLst>
          <pc:docMk/>
          <pc:sldMk cId="1131785643" sldId="337"/>
        </pc:sldMkLst>
        <pc:spChg chg="mod">
          <ac:chgData name="Shez Coe" userId="33dce8b0-20b7-4564-ba3f-2d1de026c56c" providerId="ADAL" clId="{0E933AF0-9EE9-406A-ADD0-4430B7F223E1}" dt="2022-09-18T17:53:16.324" v="92" actId="26606"/>
          <ac:spMkLst>
            <pc:docMk/>
            <pc:sldMk cId="1131785643" sldId="337"/>
            <ac:spMk id="2" creationId="{D029B620-F1A1-41AD-806F-957C4374D070}"/>
          </ac:spMkLst>
        </pc:spChg>
        <pc:spChg chg="mod">
          <ac:chgData name="Shez Coe" userId="33dce8b0-20b7-4564-ba3f-2d1de026c56c" providerId="ADAL" clId="{0E933AF0-9EE9-406A-ADD0-4430B7F223E1}" dt="2022-09-18T17:53:16.324" v="92" actId="26606"/>
          <ac:spMkLst>
            <pc:docMk/>
            <pc:sldMk cId="1131785643" sldId="337"/>
            <ac:spMk id="3" creationId="{5A58F1CD-EA4E-4923-A9E3-6D84CE483B59}"/>
          </ac:spMkLst>
        </pc:spChg>
        <pc:spChg chg="add">
          <ac:chgData name="Shez Coe" userId="33dce8b0-20b7-4564-ba3f-2d1de026c56c" providerId="ADAL" clId="{0E933AF0-9EE9-406A-ADD0-4430B7F223E1}" dt="2022-09-18T17:53:16.324" v="92" actId="26606"/>
          <ac:spMkLst>
            <pc:docMk/>
            <pc:sldMk cId="1131785643" sldId="337"/>
            <ac:spMk id="8" creationId="{907EF6B7-1338-4443-8C46-6A318D952DFD}"/>
          </ac:spMkLst>
        </pc:spChg>
        <pc:spChg chg="add">
          <ac:chgData name="Shez Coe" userId="33dce8b0-20b7-4564-ba3f-2d1de026c56c" providerId="ADAL" clId="{0E933AF0-9EE9-406A-ADD0-4430B7F223E1}" dt="2022-09-18T17:53:16.324" v="92" actId="26606"/>
          <ac:spMkLst>
            <pc:docMk/>
            <pc:sldMk cId="1131785643" sldId="337"/>
            <ac:spMk id="10" creationId="{DAAE4CDD-124C-4DCF-9584-B6033B545DD5}"/>
          </ac:spMkLst>
        </pc:spChg>
        <pc:spChg chg="add">
          <ac:chgData name="Shez Coe" userId="33dce8b0-20b7-4564-ba3f-2d1de026c56c" providerId="ADAL" clId="{0E933AF0-9EE9-406A-ADD0-4430B7F223E1}" dt="2022-09-18T17:53:16.324" v="92" actId="26606"/>
          <ac:spMkLst>
            <pc:docMk/>
            <pc:sldMk cId="1131785643" sldId="337"/>
            <ac:spMk id="12" creationId="{081E4A58-353D-44AE-B2FC-2A74E2E400F7}"/>
          </ac:spMkLst>
        </pc:spChg>
      </pc:sldChg>
      <pc:sldChg chg="addSp modSp mod ord setBg">
        <pc:chgData name="Shez Coe" userId="33dce8b0-20b7-4564-ba3f-2d1de026c56c" providerId="ADAL" clId="{0E933AF0-9EE9-406A-ADD0-4430B7F223E1}" dt="2022-09-18T17:53:07.900" v="89" actId="1076"/>
        <pc:sldMkLst>
          <pc:docMk/>
          <pc:sldMk cId="2210757224" sldId="338"/>
        </pc:sldMkLst>
        <pc:spChg chg="mod">
          <ac:chgData name="Shez Coe" userId="33dce8b0-20b7-4564-ba3f-2d1de026c56c" providerId="ADAL" clId="{0E933AF0-9EE9-406A-ADD0-4430B7F223E1}" dt="2022-09-18T17:53:07.900" v="89" actId="1076"/>
          <ac:spMkLst>
            <pc:docMk/>
            <pc:sldMk cId="2210757224" sldId="338"/>
            <ac:spMk id="3" creationId="{F5AB8E93-5A27-4FDC-A848-DA6C8B3895FD}"/>
          </ac:spMkLst>
        </pc:spChg>
        <pc:spChg chg="mod">
          <ac:chgData name="Shez Coe" userId="33dce8b0-20b7-4564-ba3f-2d1de026c56c" providerId="ADAL" clId="{0E933AF0-9EE9-406A-ADD0-4430B7F223E1}" dt="2022-09-18T17:53:04.229" v="88" actId="26606"/>
          <ac:spMkLst>
            <pc:docMk/>
            <pc:sldMk cId="2210757224" sldId="338"/>
            <ac:spMk id="4" creationId="{E991D16A-5B6F-4387-8D7F-E518A559A6A2}"/>
          </ac:spMkLst>
        </pc:spChg>
        <pc:spChg chg="add">
          <ac:chgData name="Shez Coe" userId="33dce8b0-20b7-4564-ba3f-2d1de026c56c" providerId="ADAL" clId="{0E933AF0-9EE9-406A-ADD0-4430B7F223E1}" dt="2022-09-18T17:53:04.229" v="88" actId="26606"/>
          <ac:spMkLst>
            <pc:docMk/>
            <pc:sldMk cId="2210757224" sldId="338"/>
            <ac:spMk id="9" creationId="{907EF6B7-1338-4443-8C46-6A318D952DFD}"/>
          </ac:spMkLst>
        </pc:spChg>
        <pc:spChg chg="add">
          <ac:chgData name="Shez Coe" userId="33dce8b0-20b7-4564-ba3f-2d1de026c56c" providerId="ADAL" clId="{0E933AF0-9EE9-406A-ADD0-4430B7F223E1}" dt="2022-09-18T17:53:04.229" v="88" actId="26606"/>
          <ac:spMkLst>
            <pc:docMk/>
            <pc:sldMk cId="2210757224" sldId="338"/>
            <ac:spMk id="11" creationId="{DAAE4CDD-124C-4DCF-9584-B6033B545DD5}"/>
          </ac:spMkLst>
        </pc:spChg>
        <pc:spChg chg="add">
          <ac:chgData name="Shez Coe" userId="33dce8b0-20b7-4564-ba3f-2d1de026c56c" providerId="ADAL" clId="{0E933AF0-9EE9-406A-ADD0-4430B7F223E1}" dt="2022-09-18T17:53:04.229" v="88" actId="26606"/>
          <ac:spMkLst>
            <pc:docMk/>
            <pc:sldMk cId="2210757224" sldId="338"/>
            <ac:spMk id="13" creationId="{081E4A58-353D-44AE-B2FC-2A74E2E400F7}"/>
          </ac:spMkLst>
        </pc:spChg>
      </pc:sldChg>
      <pc:sldChg chg="addSp modSp mod ord setBg">
        <pc:chgData name="Shez Coe" userId="33dce8b0-20b7-4564-ba3f-2d1de026c56c" providerId="ADAL" clId="{0E933AF0-9EE9-406A-ADD0-4430B7F223E1}" dt="2022-09-18T17:53:13.657" v="91" actId="26606"/>
        <pc:sldMkLst>
          <pc:docMk/>
          <pc:sldMk cId="3022988493" sldId="339"/>
        </pc:sldMkLst>
        <pc:spChg chg="mod">
          <ac:chgData name="Shez Coe" userId="33dce8b0-20b7-4564-ba3f-2d1de026c56c" providerId="ADAL" clId="{0E933AF0-9EE9-406A-ADD0-4430B7F223E1}" dt="2022-09-18T17:53:13.657" v="91" actId="26606"/>
          <ac:spMkLst>
            <pc:docMk/>
            <pc:sldMk cId="3022988493" sldId="339"/>
            <ac:spMk id="2" creationId="{5E1DF537-1205-40B1-ACD8-EEB055F17139}"/>
          </ac:spMkLst>
        </pc:spChg>
        <pc:spChg chg="mod">
          <ac:chgData name="Shez Coe" userId="33dce8b0-20b7-4564-ba3f-2d1de026c56c" providerId="ADAL" clId="{0E933AF0-9EE9-406A-ADD0-4430B7F223E1}" dt="2022-09-18T17:53:13.657" v="91" actId="26606"/>
          <ac:spMkLst>
            <pc:docMk/>
            <pc:sldMk cId="3022988493" sldId="339"/>
            <ac:spMk id="3" creationId="{A8AA4DB7-333D-4479-90A4-370D9264351E}"/>
          </ac:spMkLst>
        </pc:spChg>
        <pc:spChg chg="add">
          <ac:chgData name="Shez Coe" userId="33dce8b0-20b7-4564-ba3f-2d1de026c56c" providerId="ADAL" clId="{0E933AF0-9EE9-406A-ADD0-4430B7F223E1}" dt="2022-09-18T17:53:13.657" v="91" actId="26606"/>
          <ac:spMkLst>
            <pc:docMk/>
            <pc:sldMk cId="3022988493" sldId="339"/>
            <ac:spMk id="8" creationId="{907EF6B7-1338-4443-8C46-6A318D952DFD}"/>
          </ac:spMkLst>
        </pc:spChg>
        <pc:spChg chg="add">
          <ac:chgData name="Shez Coe" userId="33dce8b0-20b7-4564-ba3f-2d1de026c56c" providerId="ADAL" clId="{0E933AF0-9EE9-406A-ADD0-4430B7F223E1}" dt="2022-09-18T17:53:13.657" v="91" actId="26606"/>
          <ac:spMkLst>
            <pc:docMk/>
            <pc:sldMk cId="3022988493" sldId="339"/>
            <ac:spMk id="10" creationId="{DAAE4CDD-124C-4DCF-9584-B6033B545DD5}"/>
          </ac:spMkLst>
        </pc:spChg>
        <pc:spChg chg="add">
          <ac:chgData name="Shez Coe" userId="33dce8b0-20b7-4564-ba3f-2d1de026c56c" providerId="ADAL" clId="{0E933AF0-9EE9-406A-ADD0-4430B7F223E1}" dt="2022-09-18T17:53:13.657" v="91" actId="26606"/>
          <ac:spMkLst>
            <pc:docMk/>
            <pc:sldMk cId="3022988493" sldId="339"/>
            <ac:spMk id="12" creationId="{081E4A58-353D-44AE-B2FC-2A74E2E400F7}"/>
          </ac:spMkLst>
        </pc:spChg>
      </pc:sldChg>
      <pc:sldChg chg="addSp modSp mod setBg">
        <pc:chgData name="Shez Coe" userId="33dce8b0-20b7-4564-ba3f-2d1de026c56c" providerId="ADAL" clId="{0E933AF0-9EE9-406A-ADD0-4430B7F223E1}" dt="2022-09-18T17:53:23.235" v="94" actId="1076"/>
        <pc:sldMkLst>
          <pc:docMk/>
          <pc:sldMk cId="3644803164" sldId="340"/>
        </pc:sldMkLst>
        <pc:spChg chg="mod">
          <ac:chgData name="Shez Coe" userId="33dce8b0-20b7-4564-ba3f-2d1de026c56c" providerId="ADAL" clId="{0E933AF0-9EE9-406A-ADD0-4430B7F223E1}" dt="2022-09-18T17:53:18.545" v="93" actId="26606"/>
          <ac:spMkLst>
            <pc:docMk/>
            <pc:sldMk cId="3644803164" sldId="340"/>
            <ac:spMk id="2" creationId="{5E1DF537-1205-40B1-ACD8-EEB055F17139}"/>
          </ac:spMkLst>
        </pc:spChg>
        <pc:spChg chg="mod">
          <ac:chgData name="Shez Coe" userId="33dce8b0-20b7-4564-ba3f-2d1de026c56c" providerId="ADAL" clId="{0E933AF0-9EE9-406A-ADD0-4430B7F223E1}" dt="2022-09-18T17:53:23.235" v="94" actId="1076"/>
          <ac:spMkLst>
            <pc:docMk/>
            <pc:sldMk cId="3644803164" sldId="340"/>
            <ac:spMk id="3" creationId="{A8AA4DB7-333D-4479-90A4-370D9264351E}"/>
          </ac:spMkLst>
        </pc:spChg>
        <pc:spChg chg="add">
          <ac:chgData name="Shez Coe" userId="33dce8b0-20b7-4564-ba3f-2d1de026c56c" providerId="ADAL" clId="{0E933AF0-9EE9-406A-ADD0-4430B7F223E1}" dt="2022-09-18T17:53:18.545" v="93" actId="26606"/>
          <ac:spMkLst>
            <pc:docMk/>
            <pc:sldMk cId="3644803164" sldId="340"/>
            <ac:spMk id="8" creationId="{907EF6B7-1338-4443-8C46-6A318D952DFD}"/>
          </ac:spMkLst>
        </pc:spChg>
        <pc:spChg chg="add">
          <ac:chgData name="Shez Coe" userId="33dce8b0-20b7-4564-ba3f-2d1de026c56c" providerId="ADAL" clId="{0E933AF0-9EE9-406A-ADD0-4430B7F223E1}" dt="2022-09-18T17:53:18.545" v="93" actId="26606"/>
          <ac:spMkLst>
            <pc:docMk/>
            <pc:sldMk cId="3644803164" sldId="340"/>
            <ac:spMk id="10" creationId="{DAAE4CDD-124C-4DCF-9584-B6033B545DD5}"/>
          </ac:spMkLst>
        </pc:spChg>
        <pc:spChg chg="add">
          <ac:chgData name="Shez Coe" userId="33dce8b0-20b7-4564-ba3f-2d1de026c56c" providerId="ADAL" clId="{0E933AF0-9EE9-406A-ADD0-4430B7F223E1}" dt="2022-09-18T17:53:18.545" v="93" actId="26606"/>
          <ac:spMkLst>
            <pc:docMk/>
            <pc:sldMk cId="3644803164" sldId="340"/>
            <ac:spMk id="12" creationId="{081E4A58-353D-44AE-B2FC-2A74E2E400F7}"/>
          </ac:spMkLst>
        </pc:spChg>
      </pc:sldChg>
      <pc:sldChg chg="addSp modSp mod setBg">
        <pc:chgData name="Shez Coe" userId="33dce8b0-20b7-4564-ba3f-2d1de026c56c" providerId="ADAL" clId="{0E933AF0-9EE9-406A-ADD0-4430B7F223E1}" dt="2022-09-18T17:53:26.360" v="95" actId="26606"/>
        <pc:sldMkLst>
          <pc:docMk/>
          <pc:sldMk cId="3574546648" sldId="342"/>
        </pc:sldMkLst>
        <pc:spChg chg="mod">
          <ac:chgData name="Shez Coe" userId="33dce8b0-20b7-4564-ba3f-2d1de026c56c" providerId="ADAL" clId="{0E933AF0-9EE9-406A-ADD0-4430B7F223E1}" dt="2022-09-18T17:53:26.360" v="95" actId="26606"/>
          <ac:spMkLst>
            <pc:docMk/>
            <pc:sldMk cId="3574546648" sldId="342"/>
            <ac:spMk id="2" creationId="{00000000-0000-0000-0000-000000000000}"/>
          </ac:spMkLst>
        </pc:spChg>
        <pc:spChg chg="add">
          <ac:chgData name="Shez Coe" userId="33dce8b0-20b7-4564-ba3f-2d1de026c56c" providerId="ADAL" clId="{0E933AF0-9EE9-406A-ADD0-4430B7F223E1}" dt="2022-09-18T17:53:26.360" v="95" actId="26606"/>
          <ac:spMkLst>
            <pc:docMk/>
            <pc:sldMk cId="3574546648" sldId="342"/>
            <ac:spMk id="7" creationId="{D278ADA9-6383-4BDD-80D2-8899A402687B}"/>
          </ac:spMkLst>
        </pc:spChg>
        <pc:spChg chg="add">
          <ac:chgData name="Shez Coe" userId="33dce8b0-20b7-4564-ba3f-2d1de026c56c" providerId="ADAL" clId="{0E933AF0-9EE9-406A-ADD0-4430B7F223E1}" dt="2022-09-18T17:53:26.360" v="95" actId="26606"/>
          <ac:spMkLst>
            <pc:docMk/>
            <pc:sldMk cId="3574546648" sldId="342"/>
            <ac:spMk id="9" creationId="{484B7147-B0F6-40ED-B5A2-FF72BC8198B6}"/>
          </ac:spMkLst>
        </pc:spChg>
        <pc:spChg chg="add">
          <ac:chgData name="Shez Coe" userId="33dce8b0-20b7-4564-ba3f-2d1de026c56c" providerId="ADAL" clId="{0E933AF0-9EE9-406A-ADD0-4430B7F223E1}" dt="2022-09-18T17:53:26.360" v="95" actId="26606"/>
          <ac:spMkLst>
            <pc:docMk/>
            <pc:sldMk cId="3574546648" sldId="342"/>
            <ac:spMk id="11" creationId="{B36D2DE0-0628-4A9A-A59D-7BA8B5EB3022}"/>
          </ac:spMkLst>
        </pc:spChg>
        <pc:spChg chg="add">
          <ac:chgData name="Shez Coe" userId="33dce8b0-20b7-4564-ba3f-2d1de026c56c" providerId="ADAL" clId="{0E933AF0-9EE9-406A-ADD0-4430B7F223E1}" dt="2022-09-18T17:53:26.360" v="95" actId="26606"/>
          <ac:spMkLst>
            <pc:docMk/>
            <pc:sldMk cId="3574546648" sldId="342"/>
            <ac:spMk id="13" creationId="{48E405C9-94BE-41DA-928C-DEC9A8550E9F}"/>
          </ac:spMkLst>
        </pc:spChg>
        <pc:spChg chg="add">
          <ac:chgData name="Shez Coe" userId="33dce8b0-20b7-4564-ba3f-2d1de026c56c" providerId="ADAL" clId="{0E933AF0-9EE9-406A-ADD0-4430B7F223E1}" dt="2022-09-18T17:53:26.360" v="95" actId="26606"/>
          <ac:spMkLst>
            <pc:docMk/>
            <pc:sldMk cId="3574546648" sldId="342"/>
            <ac:spMk id="15" creationId="{D2091A72-D5BB-42AC-8FD3-F7747D90861E}"/>
          </ac:spMkLst>
        </pc:spChg>
        <pc:spChg chg="add">
          <ac:chgData name="Shez Coe" userId="33dce8b0-20b7-4564-ba3f-2d1de026c56c" providerId="ADAL" clId="{0E933AF0-9EE9-406A-ADD0-4430B7F223E1}" dt="2022-09-18T17:53:26.360" v="95" actId="26606"/>
          <ac:spMkLst>
            <pc:docMk/>
            <pc:sldMk cId="3574546648" sldId="342"/>
            <ac:spMk id="17" creationId="{6ED12BFC-A737-46AF-8411-481112D54B0C}"/>
          </ac:spMkLst>
        </pc:spChg>
      </pc:sldChg>
      <pc:sldChg chg="addSp delSp modSp mod setBg">
        <pc:chgData name="Shez Coe" userId="33dce8b0-20b7-4564-ba3f-2d1de026c56c" providerId="ADAL" clId="{0E933AF0-9EE9-406A-ADD0-4430B7F223E1}" dt="2022-09-18T17:53:32.056" v="97" actId="1076"/>
        <pc:sldMkLst>
          <pc:docMk/>
          <pc:sldMk cId="690123005" sldId="343"/>
        </pc:sldMkLst>
        <pc:spChg chg="mod">
          <ac:chgData name="Shez Coe" userId="33dce8b0-20b7-4564-ba3f-2d1de026c56c" providerId="ADAL" clId="{0E933AF0-9EE9-406A-ADD0-4430B7F223E1}" dt="2022-09-18T17:53:32.056" v="97" actId="1076"/>
          <ac:spMkLst>
            <pc:docMk/>
            <pc:sldMk cId="690123005" sldId="343"/>
            <ac:spMk id="2" creationId="{AB5F2495-1F45-4AD5-9988-B8EC80AAE070}"/>
          </ac:spMkLst>
        </pc:spChg>
        <pc:spChg chg="del">
          <ac:chgData name="Shez Coe" userId="33dce8b0-20b7-4564-ba3f-2d1de026c56c" providerId="ADAL" clId="{0E933AF0-9EE9-406A-ADD0-4430B7F223E1}" dt="2022-09-18T17:53:29.764" v="96" actId="26606"/>
          <ac:spMkLst>
            <pc:docMk/>
            <pc:sldMk cId="690123005" sldId="343"/>
            <ac:spMk id="3" creationId="{ABAFDCF7-333C-4785-83E5-F70C1E24A49F}"/>
          </ac:spMkLst>
        </pc:spChg>
        <pc:spChg chg="add">
          <ac:chgData name="Shez Coe" userId="33dce8b0-20b7-4564-ba3f-2d1de026c56c" providerId="ADAL" clId="{0E933AF0-9EE9-406A-ADD0-4430B7F223E1}" dt="2022-09-18T17:53:29.764" v="96" actId="26606"/>
          <ac:spMkLst>
            <pc:docMk/>
            <pc:sldMk cId="690123005" sldId="343"/>
            <ac:spMk id="8" creationId="{D278ADA9-6383-4BDD-80D2-8899A402687B}"/>
          </ac:spMkLst>
        </pc:spChg>
        <pc:spChg chg="add">
          <ac:chgData name="Shez Coe" userId="33dce8b0-20b7-4564-ba3f-2d1de026c56c" providerId="ADAL" clId="{0E933AF0-9EE9-406A-ADD0-4430B7F223E1}" dt="2022-09-18T17:53:29.764" v="96" actId="26606"/>
          <ac:spMkLst>
            <pc:docMk/>
            <pc:sldMk cId="690123005" sldId="343"/>
            <ac:spMk id="10" creationId="{484B7147-B0F6-40ED-B5A2-FF72BC8198B6}"/>
          </ac:spMkLst>
        </pc:spChg>
        <pc:spChg chg="add">
          <ac:chgData name="Shez Coe" userId="33dce8b0-20b7-4564-ba3f-2d1de026c56c" providerId="ADAL" clId="{0E933AF0-9EE9-406A-ADD0-4430B7F223E1}" dt="2022-09-18T17:53:29.764" v="96" actId="26606"/>
          <ac:spMkLst>
            <pc:docMk/>
            <pc:sldMk cId="690123005" sldId="343"/>
            <ac:spMk id="12" creationId="{B36D2DE0-0628-4A9A-A59D-7BA8B5EB3022}"/>
          </ac:spMkLst>
        </pc:spChg>
        <pc:spChg chg="add">
          <ac:chgData name="Shez Coe" userId="33dce8b0-20b7-4564-ba3f-2d1de026c56c" providerId="ADAL" clId="{0E933AF0-9EE9-406A-ADD0-4430B7F223E1}" dt="2022-09-18T17:53:29.764" v="96" actId="26606"/>
          <ac:spMkLst>
            <pc:docMk/>
            <pc:sldMk cId="690123005" sldId="343"/>
            <ac:spMk id="14" creationId="{48E405C9-94BE-41DA-928C-DEC9A8550E9F}"/>
          </ac:spMkLst>
        </pc:spChg>
        <pc:spChg chg="add">
          <ac:chgData name="Shez Coe" userId="33dce8b0-20b7-4564-ba3f-2d1de026c56c" providerId="ADAL" clId="{0E933AF0-9EE9-406A-ADD0-4430B7F223E1}" dt="2022-09-18T17:53:29.764" v="96" actId="26606"/>
          <ac:spMkLst>
            <pc:docMk/>
            <pc:sldMk cId="690123005" sldId="343"/>
            <ac:spMk id="16" creationId="{D2091A72-D5BB-42AC-8FD3-F7747D90861E}"/>
          </ac:spMkLst>
        </pc:spChg>
        <pc:spChg chg="add">
          <ac:chgData name="Shez Coe" userId="33dce8b0-20b7-4564-ba3f-2d1de026c56c" providerId="ADAL" clId="{0E933AF0-9EE9-406A-ADD0-4430B7F223E1}" dt="2022-09-18T17:53:29.764" v="96" actId="26606"/>
          <ac:spMkLst>
            <pc:docMk/>
            <pc:sldMk cId="690123005" sldId="343"/>
            <ac:spMk id="18" creationId="{6ED12BFC-A737-46AF-8411-481112D54B0C}"/>
          </ac:spMkLst>
        </pc:spChg>
      </pc:sldChg>
      <pc:sldChg chg="addSp modSp mod setBg addAnim">
        <pc:chgData name="Shez Coe" userId="33dce8b0-20b7-4564-ba3f-2d1de026c56c" providerId="ADAL" clId="{0E933AF0-9EE9-406A-ADD0-4430B7F223E1}" dt="2022-09-18T17:52:56.907" v="86"/>
        <pc:sldMkLst>
          <pc:docMk/>
          <pc:sldMk cId="2000658103" sldId="344"/>
        </pc:sldMkLst>
        <pc:spChg chg="mod">
          <ac:chgData name="Shez Coe" userId="33dce8b0-20b7-4564-ba3f-2d1de026c56c" providerId="ADAL" clId="{0E933AF0-9EE9-406A-ADD0-4430B7F223E1}" dt="2022-09-18T17:52:56.906" v="85" actId="26606"/>
          <ac:spMkLst>
            <pc:docMk/>
            <pc:sldMk cId="2000658103" sldId="344"/>
            <ac:spMk id="2" creationId="{CC49CE0B-BF94-444E-B2CB-69D0087EFACC}"/>
          </ac:spMkLst>
        </pc:spChg>
        <pc:spChg chg="mod">
          <ac:chgData name="Shez Coe" userId="33dce8b0-20b7-4564-ba3f-2d1de026c56c" providerId="ADAL" clId="{0E933AF0-9EE9-406A-ADD0-4430B7F223E1}" dt="2022-09-18T17:52:56.906" v="85" actId="26606"/>
          <ac:spMkLst>
            <pc:docMk/>
            <pc:sldMk cId="2000658103" sldId="344"/>
            <ac:spMk id="3" creationId="{8D1914EF-0130-43F1-958F-5DB41AED2540}"/>
          </ac:spMkLst>
        </pc:spChg>
        <pc:spChg chg="add">
          <ac:chgData name="Shez Coe" userId="33dce8b0-20b7-4564-ba3f-2d1de026c56c" providerId="ADAL" clId="{0E933AF0-9EE9-406A-ADD0-4430B7F223E1}" dt="2022-09-18T17:52:56.906" v="85" actId="26606"/>
          <ac:spMkLst>
            <pc:docMk/>
            <pc:sldMk cId="2000658103" sldId="344"/>
            <ac:spMk id="8" creationId="{9AFC454B-A080-4D23-B177-6D5356C6E6EF}"/>
          </ac:spMkLst>
        </pc:spChg>
        <pc:spChg chg="add">
          <ac:chgData name="Shez Coe" userId="33dce8b0-20b7-4564-ba3f-2d1de026c56c" providerId="ADAL" clId="{0E933AF0-9EE9-406A-ADD0-4430B7F223E1}" dt="2022-09-18T17:52:56.906" v="85" actId="26606"/>
          <ac:spMkLst>
            <pc:docMk/>
            <pc:sldMk cId="2000658103" sldId="344"/>
            <ac:spMk id="10" creationId="{D0522C2C-7B5C-48A7-A969-03941E5D2E76}"/>
          </ac:spMkLst>
        </pc:spChg>
        <pc:spChg chg="add">
          <ac:chgData name="Shez Coe" userId="33dce8b0-20b7-4564-ba3f-2d1de026c56c" providerId="ADAL" clId="{0E933AF0-9EE9-406A-ADD0-4430B7F223E1}" dt="2022-09-18T17:52:56.906" v="85" actId="26606"/>
          <ac:spMkLst>
            <pc:docMk/>
            <pc:sldMk cId="2000658103" sldId="344"/>
            <ac:spMk id="12" creationId="{9C682A1A-5B2D-4111-BBD6-620165633E5B}"/>
          </ac:spMkLst>
        </pc:spChg>
        <pc:spChg chg="add">
          <ac:chgData name="Shez Coe" userId="33dce8b0-20b7-4564-ba3f-2d1de026c56c" providerId="ADAL" clId="{0E933AF0-9EE9-406A-ADD0-4430B7F223E1}" dt="2022-09-18T17:52:56.906" v="85" actId="26606"/>
          <ac:spMkLst>
            <pc:docMk/>
            <pc:sldMk cId="2000658103" sldId="344"/>
            <ac:spMk id="14" creationId="{D6EE29F2-D77F-4BD0-A20B-334D316A1C9D}"/>
          </ac:spMkLst>
        </pc:spChg>
        <pc:spChg chg="add">
          <ac:chgData name="Shez Coe" userId="33dce8b0-20b7-4564-ba3f-2d1de026c56c" providerId="ADAL" clId="{0E933AF0-9EE9-406A-ADD0-4430B7F223E1}" dt="2022-09-18T17:52:56.906" v="85" actId="26606"/>
          <ac:spMkLst>
            <pc:docMk/>
            <pc:sldMk cId="2000658103" sldId="344"/>
            <ac:spMk id="16" creationId="{22D09ED2-868F-42C6-866E-F92E0CEF314F}"/>
          </ac:spMkLst>
        </pc:spChg>
      </pc:sldChg>
    </pc:docChg>
  </pc:docChgLst>
  <pc:docChgLst>
    <pc:chgData name="Shez Coe" userId="33dce8b0-20b7-4564-ba3f-2d1de026c56c" providerId="ADAL" clId="{B5D3B359-F8B8-435E-8292-810CB10B4118}"/>
    <pc:docChg chg="addSld modSld">
      <pc:chgData name="Shez Coe" userId="33dce8b0-20b7-4564-ba3f-2d1de026c56c" providerId="ADAL" clId="{B5D3B359-F8B8-435E-8292-810CB10B4118}" dt="2022-07-22T14:01:05.756" v="44" actId="20577"/>
      <pc:docMkLst>
        <pc:docMk/>
      </pc:docMkLst>
      <pc:sldChg chg="modSp mod">
        <pc:chgData name="Shez Coe" userId="33dce8b0-20b7-4564-ba3f-2d1de026c56c" providerId="ADAL" clId="{B5D3B359-F8B8-435E-8292-810CB10B4118}" dt="2022-07-18T09:47:15.207" v="2" actId="1076"/>
        <pc:sldMkLst>
          <pc:docMk/>
          <pc:sldMk cId="4005266219" sldId="257"/>
        </pc:sldMkLst>
        <pc:spChg chg="mod">
          <ac:chgData name="Shez Coe" userId="33dce8b0-20b7-4564-ba3f-2d1de026c56c" providerId="ADAL" clId="{B5D3B359-F8B8-435E-8292-810CB10B4118}" dt="2022-07-18T09:47:15.207" v="2" actId="1076"/>
          <ac:spMkLst>
            <pc:docMk/>
            <pc:sldMk cId="4005266219" sldId="257"/>
            <ac:spMk id="2" creationId="{15F22EDC-953F-4901-B624-1BA6A3F9FE92}"/>
          </ac:spMkLst>
        </pc:spChg>
      </pc:sldChg>
      <pc:sldChg chg="modSp mod">
        <pc:chgData name="Shez Coe" userId="33dce8b0-20b7-4564-ba3f-2d1de026c56c" providerId="ADAL" clId="{B5D3B359-F8B8-435E-8292-810CB10B4118}" dt="2022-07-18T09:47:20.436" v="3" actId="1076"/>
        <pc:sldMkLst>
          <pc:docMk/>
          <pc:sldMk cId="959573596" sldId="310"/>
        </pc:sldMkLst>
        <pc:spChg chg="mod">
          <ac:chgData name="Shez Coe" userId="33dce8b0-20b7-4564-ba3f-2d1de026c56c" providerId="ADAL" clId="{B5D3B359-F8B8-435E-8292-810CB10B4118}" dt="2022-07-18T09:47:20.436" v="3" actId="1076"/>
          <ac:spMkLst>
            <pc:docMk/>
            <pc:sldMk cId="959573596" sldId="310"/>
            <ac:spMk id="5" creationId="{2C42C957-DD41-4093-88C7-0CCDB358CF7F}"/>
          </ac:spMkLst>
        </pc:spChg>
      </pc:sldChg>
      <pc:sldChg chg="modSp mod">
        <pc:chgData name="Shez Coe" userId="33dce8b0-20b7-4564-ba3f-2d1de026c56c" providerId="ADAL" clId="{B5D3B359-F8B8-435E-8292-810CB10B4118}" dt="2022-07-18T09:51:50.386" v="16" actId="20577"/>
        <pc:sldMkLst>
          <pc:docMk/>
          <pc:sldMk cId="690123005" sldId="343"/>
        </pc:sldMkLst>
        <pc:spChg chg="mod">
          <ac:chgData name="Shez Coe" userId="33dce8b0-20b7-4564-ba3f-2d1de026c56c" providerId="ADAL" clId="{B5D3B359-F8B8-435E-8292-810CB10B4118}" dt="2022-07-18T09:51:50.386" v="16" actId="20577"/>
          <ac:spMkLst>
            <pc:docMk/>
            <pc:sldMk cId="690123005" sldId="343"/>
            <ac:spMk id="2" creationId="{AB5F2495-1F45-4AD5-9988-B8EC80AAE070}"/>
          </ac:spMkLst>
        </pc:spChg>
      </pc:sldChg>
      <pc:sldChg chg="modSp new mod">
        <pc:chgData name="Shez Coe" userId="33dce8b0-20b7-4564-ba3f-2d1de026c56c" providerId="ADAL" clId="{B5D3B359-F8B8-435E-8292-810CB10B4118}" dt="2022-07-22T14:01:05.756" v="44" actId="20577"/>
        <pc:sldMkLst>
          <pc:docMk/>
          <pc:sldMk cId="2000658103" sldId="344"/>
        </pc:sldMkLst>
        <pc:spChg chg="mod">
          <ac:chgData name="Shez Coe" userId="33dce8b0-20b7-4564-ba3f-2d1de026c56c" providerId="ADAL" clId="{B5D3B359-F8B8-435E-8292-810CB10B4118}" dt="2022-07-22T14:00:56.091" v="18"/>
          <ac:spMkLst>
            <pc:docMk/>
            <pc:sldMk cId="2000658103" sldId="344"/>
            <ac:spMk id="2" creationId="{CC49CE0B-BF94-444E-B2CB-69D0087EFACC}"/>
          </ac:spMkLst>
        </pc:spChg>
        <pc:spChg chg="mod">
          <ac:chgData name="Shez Coe" userId="33dce8b0-20b7-4564-ba3f-2d1de026c56c" providerId="ADAL" clId="{B5D3B359-F8B8-435E-8292-810CB10B4118}" dt="2022-07-22T14:01:05.756" v="44" actId="20577"/>
          <ac:spMkLst>
            <pc:docMk/>
            <pc:sldMk cId="2000658103" sldId="344"/>
            <ac:spMk id="3" creationId="{8D1914EF-0130-43F1-958F-5DB41AED254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0BD491-D2B6-4767-8BFD-376F00BB8C7F}" type="datetimeFigureOut">
              <a:rPr lang="en-GB" smtClean="0"/>
              <a:t>18/09/2022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42F4CD-2DD6-46EE-9A7A-BFB81035B798}" type="slidenum">
              <a:rPr lang="en-GB" smtClean="0"/>
              <a:t>‹#›</a:t>
            </a:fld>
            <a:endParaRPr lang="en-GB"/>
          </a:p>
        </p:txBody>
      </p:sp>
    </p:spTree>
    <p:extLst>
      <p:ext uri="{BB962C8B-B14F-4D97-AF65-F5344CB8AC3E}">
        <p14:creationId xmlns:p14="http://schemas.microsoft.com/office/powerpoint/2010/main" val="1825454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have decided to come into the 6</a:t>
            </a:r>
            <a:r>
              <a:rPr lang="en-GB" baseline="30000" dirty="0"/>
              <a:t>th</a:t>
            </a:r>
            <a:r>
              <a:rPr lang="en-GB" dirty="0"/>
              <a:t> Form at Bishop Stopford School. Why?  Speed dating.  You will have 30 seconds to answer the question that appears and then you must listen while you ‘date’ answers the next question.</a:t>
            </a:r>
          </a:p>
        </p:txBody>
      </p:sp>
      <p:sp>
        <p:nvSpPr>
          <p:cNvPr id="4" name="Slide Number Placeholder 3"/>
          <p:cNvSpPr>
            <a:spLocks noGrp="1"/>
          </p:cNvSpPr>
          <p:nvPr>
            <p:ph type="sldNum" sz="quarter" idx="10"/>
          </p:nvPr>
        </p:nvSpPr>
        <p:spPr/>
        <p:txBody>
          <a:bodyPr/>
          <a:lstStyle/>
          <a:p>
            <a:fld id="{680B5B6B-C3CB-4A1A-8E21-94E47846F63B}" type="slidenum">
              <a:rPr lang="en-GB" smtClean="0"/>
              <a:t>2</a:t>
            </a:fld>
            <a:endParaRPr lang="en-GB"/>
          </a:p>
        </p:txBody>
      </p:sp>
    </p:spTree>
    <p:extLst>
      <p:ext uri="{BB962C8B-B14F-4D97-AF65-F5344CB8AC3E}">
        <p14:creationId xmlns:p14="http://schemas.microsoft.com/office/powerpoint/2010/main" val="213309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540AE-D959-4C91-8AF1-4CC972CC3A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F62EEC-72C1-4555-921D-10266C1178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1726D2D-1DEA-458C-8ADD-4160A1FD3389}"/>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EBF96CDA-16D8-4485-8026-7875F5B896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B8B5C3-F02F-4A6E-B308-D7A5E9044758}"/>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108626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E095F-A35F-474F-9ABA-2EF589D04CB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9EC1953-66B9-4BF8-9AAD-7BAEC0D40D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0307B0-E3C9-47C2-8AE6-10F6EA0A6EB3}"/>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8C85FFF3-9E4D-4BA2-960D-F5A7B2AE20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B5869C-93C7-45A1-83D3-C82BAF88AFA2}"/>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1681486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AD4412-B2F8-4248-9327-62ECF2ED99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90E045-E3B0-40C5-A368-A35AC91B79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D761C1-3C00-46BD-A903-453BADF7E964}"/>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1DCBAB9A-2B3B-4C6C-A334-DE7FF68D36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58886-6395-4AC3-B3FA-59538EA70DDC}"/>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3222624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336DE-086C-4AA1-8B42-1C12D4AEC1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3601FC-1499-4440-AC5E-D16642ADCB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7F202C-A9A9-4E96-AAD5-4A3C8CFD3057}"/>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5D944A2E-0FB6-4A54-B4FC-108678C082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00F2713-F079-4BB0-98B0-2855D75E0314}"/>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375434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A9FDD-18E7-46B9-A9BC-43A2FF03EC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6FE5720-1498-4E1A-A989-7F31DD1CEF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7683E9-9A07-45B7-ABBE-401BEE63A2BA}"/>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8380312B-9A09-4188-85EA-624B418FA1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8AE3A1-1D87-46B3-BF2E-F6053E2B3C87}"/>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3055624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A2E07-D5BE-4744-81F8-4E544E0D6B4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CA7AEA-B728-4AEB-BA8C-CAB806F3A4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DCAD18-006D-4FCE-AC85-308720C3CC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ED0F2E-45BA-4BB6-A839-02B3F5FCA8E6}"/>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6" name="Footer Placeholder 5">
            <a:extLst>
              <a:ext uri="{FF2B5EF4-FFF2-40B4-BE49-F238E27FC236}">
                <a16:creationId xmlns:a16="http://schemas.microsoft.com/office/drawing/2014/main" id="{5068C6CD-DB03-4053-9956-DFF5555D84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808B0B-37A2-42A8-88B3-0723778C511E}"/>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168011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83407-61D3-4BFD-9032-623FD0189E4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DA1050-E832-47F7-9388-510B80848C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187B94-5173-431A-96CA-286A4EE579C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719A8EE-5CBB-4538-ACF7-FE21D3B8AB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1148AF-4245-461C-A2B8-D7625F9EF3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B76F6D7-2AE5-41AB-8200-4580CA122570}"/>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8" name="Footer Placeholder 7">
            <a:extLst>
              <a:ext uri="{FF2B5EF4-FFF2-40B4-BE49-F238E27FC236}">
                <a16:creationId xmlns:a16="http://schemas.microsoft.com/office/drawing/2014/main" id="{99829DD4-8375-49E7-BDE2-6E45CE101DD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871EB61-675C-4C6F-A80C-EBC3D26575FF}"/>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554759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C2296-62D7-4346-928E-E1975481BD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F83C3CC-C9D4-4D0B-B6E4-C63A44946E1C}"/>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4" name="Footer Placeholder 3">
            <a:extLst>
              <a:ext uri="{FF2B5EF4-FFF2-40B4-BE49-F238E27FC236}">
                <a16:creationId xmlns:a16="http://schemas.microsoft.com/office/drawing/2014/main" id="{6B58F227-D3FD-4CD2-8580-F744CFBF79C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F0AB10B-B1C0-478D-A2CE-AFD25F89E758}"/>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263692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05419E-C69A-489C-9F57-A91C8D2DEB60}"/>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3" name="Footer Placeholder 2">
            <a:extLst>
              <a:ext uri="{FF2B5EF4-FFF2-40B4-BE49-F238E27FC236}">
                <a16:creationId xmlns:a16="http://schemas.microsoft.com/office/drawing/2014/main" id="{46C7FBC0-36A6-4181-B3EB-F831FCC40ED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218025F-5908-4EE0-9BA1-1E8F22136C18}"/>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638901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C9898-9001-4F25-A9E7-8C1B6253C1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FA556C5-5AB7-4917-AEB2-F3B10E7F05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0839FD1-DED7-42F3-97E1-E5E8EE90F0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38D5CA-A074-4E56-AAD4-3628A5BBAE0A}"/>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6" name="Footer Placeholder 5">
            <a:extLst>
              <a:ext uri="{FF2B5EF4-FFF2-40B4-BE49-F238E27FC236}">
                <a16:creationId xmlns:a16="http://schemas.microsoft.com/office/drawing/2014/main" id="{713E6CA9-B922-461D-9FF3-A1C4FABE31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D18B90-7D25-4825-BC8F-90949D291F84}"/>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998973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5861C-F506-4B77-A1DE-DAE67C1430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576A72C-94BA-4D60-B92F-5460590F8A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5B57D6D-4709-484B-A2C0-2A923700F4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03B7C3-BA17-41EE-80D6-699DE5CA98E4}"/>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6" name="Footer Placeholder 5">
            <a:extLst>
              <a:ext uri="{FF2B5EF4-FFF2-40B4-BE49-F238E27FC236}">
                <a16:creationId xmlns:a16="http://schemas.microsoft.com/office/drawing/2014/main" id="{0DDED094-B074-488D-9E6D-49898A8B05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975AE82-5F47-4FD5-B340-BA4F0F95EB61}"/>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1579825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DAA596-04D6-42A9-8E9D-CE7D4F8E1E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C5A060-1CCE-4D53-AAAF-19DE3C3A9B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6F068D-1C4A-48B3-88D2-F931DC4A17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52E86DED-C9A4-406E-B440-41ABA84D3C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D54C472-2F52-49D3-AAE1-7307AD228E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4B868-6CC1-483C-A861-C451EDBE9385}" type="slidenum">
              <a:rPr lang="en-GB" smtClean="0"/>
              <a:t>‹#›</a:t>
            </a:fld>
            <a:endParaRPr lang="en-GB"/>
          </a:p>
        </p:txBody>
      </p:sp>
    </p:spTree>
    <p:extLst>
      <p:ext uri="{BB962C8B-B14F-4D97-AF65-F5344CB8AC3E}">
        <p14:creationId xmlns:p14="http://schemas.microsoft.com/office/powerpoint/2010/main" val="1778571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hyperlink" Target="https://www.netsixthform.co.uk/resources/browse?category%5b%5d=135&amp;free=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EB9D03F-695A-4D0C-A3AB-CE4346C48D21}"/>
              </a:ext>
            </a:extLst>
          </p:cNvPr>
          <p:cNvSpPr>
            <a:spLocks noGrp="1"/>
          </p:cNvSpPr>
          <p:nvPr>
            <p:ph type="ctrTitle"/>
          </p:nvPr>
        </p:nvSpPr>
        <p:spPr>
          <a:xfrm>
            <a:off x="4038600" y="1939159"/>
            <a:ext cx="7644627" cy="2751086"/>
          </a:xfrm>
        </p:spPr>
        <p:txBody>
          <a:bodyPr>
            <a:normAutofit/>
          </a:bodyPr>
          <a:lstStyle/>
          <a:p>
            <a:pPr algn="r"/>
            <a:r>
              <a:rPr lang="en-GB"/>
              <a:t>The A-Level Mindset</a:t>
            </a:r>
          </a:p>
        </p:txBody>
      </p:sp>
      <p:sp>
        <p:nvSpPr>
          <p:cNvPr id="3" name="Subtitle 2">
            <a:extLst>
              <a:ext uri="{FF2B5EF4-FFF2-40B4-BE49-F238E27FC236}">
                <a16:creationId xmlns:a16="http://schemas.microsoft.com/office/drawing/2014/main" id="{8638EECA-E21F-4888-AF23-28AB60DABF02}"/>
              </a:ext>
            </a:extLst>
          </p:cNvPr>
          <p:cNvSpPr>
            <a:spLocks noGrp="1"/>
          </p:cNvSpPr>
          <p:nvPr>
            <p:ph type="subTitle" idx="1"/>
          </p:nvPr>
        </p:nvSpPr>
        <p:spPr>
          <a:xfrm>
            <a:off x="4038600" y="4782320"/>
            <a:ext cx="7644627" cy="1329443"/>
          </a:xfrm>
        </p:spPr>
        <p:txBody>
          <a:bodyPr>
            <a:normAutofit/>
          </a:bodyPr>
          <a:lstStyle/>
          <a:p>
            <a:pPr algn="r"/>
            <a:r>
              <a:rPr lang="en-GB"/>
              <a:t>How to be successful at A-levels</a:t>
            </a:r>
          </a:p>
        </p:txBody>
      </p:sp>
    </p:spTree>
    <p:custDataLst>
      <p:tags r:id="rId1"/>
    </p:custDataLst>
    <p:extLst>
      <p:ext uri="{BB962C8B-B14F-4D97-AF65-F5344CB8AC3E}">
        <p14:creationId xmlns:p14="http://schemas.microsoft.com/office/powerpoint/2010/main" val="36074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1DF537-1205-40B1-ACD8-EEB055F17139}"/>
              </a:ext>
            </a:extLst>
          </p:cNvPr>
          <p:cNvSpPr>
            <a:spLocks noGrp="1"/>
          </p:cNvSpPr>
          <p:nvPr>
            <p:ph type="title"/>
          </p:nvPr>
        </p:nvSpPr>
        <p:spPr>
          <a:xfrm>
            <a:off x="686834" y="1153572"/>
            <a:ext cx="3200400" cy="4461163"/>
          </a:xfrm>
        </p:spPr>
        <p:txBody>
          <a:bodyPr>
            <a:normAutofit/>
          </a:bodyPr>
          <a:lstStyle/>
          <a:p>
            <a:r>
              <a:rPr lang="en-GB">
                <a:solidFill>
                  <a:srgbClr val="FFFFFF"/>
                </a:solidFill>
              </a:rPr>
              <a:t>2. Skills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8AA4DB7-333D-4479-90A4-370D9264351E}"/>
              </a:ext>
            </a:extLst>
          </p:cNvPr>
          <p:cNvSpPr>
            <a:spLocks noGrp="1"/>
          </p:cNvSpPr>
          <p:nvPr>
            <p:ph idx="1"/>
          </p:nvPr>
        </p:nvSpPr>
        <p:spPr>
          <a:xfrm>
            <a:off x="4447308" y="591344"/>
            <a:ext cx="6906491" cy="5585619"/>
          </a:xfrm>
        </p:spPr>
        <p:txBody>
          <a:bodyPr anchor="ctr">
            <a:normAutofit/>
          </a:bodyPr>
          <a:lstStyle/>
          <a:p>
            <a:pPr marL="0" indent="0">
              <a:buNone/>
            </a:pPr>
            <a:r>
              <a:rPr lang="en-GB" dirty="0"/>
              <a:t>This involves:</a:t>
            </a:r>
          </a:p>
          <a:p>
            <a:endParaRPr lang="en-GB" dirty="0"/>
          </a:p>
          <a:p>
            <a:r>
              <a:rPr lang="en-GB" dirty="0"/>
              <a:t>Knowing the exam really well.  How many papers, how long they are, exam board, structure of the exam.  Make sure you have loads of example exam papers.</a:t>
            </a:r>
          </a:p>
          <a:p>
            <a:endParaRPr lang="en-GB" dirty="0"/>
          </a:p>
          <a:p>
            <a:r>
              <a:rPr lang="en-GB" dirty="0"/>
              <a:t>What does the exam require of you – what are you required to do / what are the </a:t>
            </a:r>
            <a:r>
              <a:rPr lang="en-GB" b="1" dirty="0"/>
              <a:t>key skills</a:t>
            </a:r>
            <a:r>
              <a:rPr lang="en-GB" dirty="0"/>
              <a:t>?  Practice these skills over and over again.  As you improve add time constraints.</a:t>
            </a:r>
          </a:p>
          <a:p>
            <a:endParaRPr lang="en-GB" dirty="0"/>
          </a:p>
        </p:txBody>
      </p:sp>
    </p:spTree>
    <p:custDataLst>
      <p:tags r:id="rId1"/>
    </p:custDataLst>
    <p:extLst>
      <p:ext uri="{BB962C8B-B14F-4D97-AF65-F5344CB8AC3E}">
        <p14:creationId xmlns:p14="http://schemas.microsoft.com/office/powerpoint/2010/main" val="302298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29B620-F1A1-41AD-806F-957C4374D070}"/>
              </a:ext>
            </a:extLst>
          </p:cNvPr>
          <p:cNvSpPr>
            <a:spLocks noGrp="1"/>
          </p:cNvSpPr>
          <p:nvPr>
            <p:ph type="title"/>
          </p:nvPr>
        </p:nvSpPr>
        <p:spPr>
          <a:xfrm>
            <a:off x="686834" y="1153572"/>
            <a:ext cx="3200400" cy="4461163"/>
          </a:xfrm>
        </p:spPr>
        <p:txBody>
          <a:bodyPr>
            <a:normAutofit/>
          </a:bodyPr>
          <a:lstStyle/>
          <a:p>
            <a:r>
              <a:rPr lang="en-GB">
                <a:solidFill>
                  <a:srgbClr val="FFFFFF"/>
                </a:solidFill>
              </a:rPr>
              <a:t>3. Feedback</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A58F1CD-EA4E-4923-A9E3-6D84CE483B59}"/>
              </a:ext>
            </a:extLst>
          </p:cNvPr>
          <p:cNvSpPr>
            <a:spLocks noGrp="1"/>
          </p:cNvSpPr>
          <p:nvPr>
            <p:ph idx="1"/>
          </p:nvPr>
        </p:nvSpPr>
        <p:spPr>
          <a:xfrm>
            <a:off x="4447308" y="591344"/>
            <a:ext cx="6906491" cy="5585619"/>
          </a:xfrm>
        </p:spPr>
        <p:txBody>
          <a:bodyPr anchor="ctr">
            <a:normAutofit/>
          </a:bodyPr>
          <a:lstStyle/>
          <a:p>
            <a:r>
              <a:rPr lang="en-GB" dirty="0"/>
              <a:t>Seek out expert feedback to allow you to develop your performance.</a:t>
            </a:r>
          </a:p>
          <a:p>
            <a:endParaRPr lang="en-GB" dirty="0"/>
          </a:p>
          <a:p>
            <a:endParaRPr lang="en-GB" dirty="0"/>
          </a:p>
        </p:txBody>
      </p:sp>
    </p:spTree>
    <p:custDataLst>
      <p:tags r:id="rId1"/>
    </p:custDataLst>
    <p:extLst>
      <p:ext uri="{BB962C8B-B14F-4D97-AF65-F5344CB8AC3E}">
        <p14:creationId xmlns:p14="http://schemas.microsoft.com/office/powerpoint/2010/main" val="1131785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1DF537-1205-40B1-ACD8-EEB055F17139}"/>
              </a:ext>
            </a:extLst>
          </p:cNvPr>
          <p:cNvSpPr>
            <a:spLocks noGrp="1"/>
          </p:cNvSpPr>
          <p:nvPr>
            <p:ph type="title"/>
          </p:nvPr>
        </p:nvSpPr>
        <p:spPr>
          <a:xfrm>
            <a:off x="686834" y="1153572"/>
            <a:ext cx="3200400" cy="4461163"/>
          </a:xfrm>
        </p:spPr>
        <p:txBody>
          <a:bodyPr>
            <a:normAutofit/>
          </a:bodyPr>
          <a:lstStyle/>
          <a:p>
            <a:r>
              <a:rPr lang="en-GB">
                <a:solidFill>
                  <a:srgbClr val="FFFFFF"/>
                </a:solidFill>
              </a:rPr>
              <a:t>3. Feedback</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8AA4DB7-333D-4479-90A4-370D9264351E}"/>
              </a:ext>
            </a:extLst>
          </p:cNvPr>
          <p:cNvSpPr>
            <a:spLocks noGrp="1"/>
          </p:cNvSpPr>
          <p:nvPr>
            <p:ph idx="1"/>
          </p:nvPr>
        </p:nvSpPr>
        <p:spPr>
          <a:xfrm>
            <a:off x="4571020" y="1566704"/>
            <a:ext cx="6906491" cy="5585619"/>
          </a:xfrm>
        </p:spPr>
        <p:txBody>
          <a:bodyPr anchor="ctr">
            <a:normAutofit/>
          </a:bodyPr>
          <a:lstStyle/>
          <a:p>
            <a:r>
              <a:rPr lang="en-GB" sz="2400" dirty="0"/>
              <a:t>Seek feedback at all times – read / listen to what the teacher says about your work or other people’s work, use mark schemes (and examiners reports), look at other students work if they have performed well, ask / seek out exemplar answers.</a:t>
            </a:r>
          </a:p>
          <a:p>
            <a:endParaRPr lang="en-GB" sz="2400" dirty="0"/>
          </a:p>
          <a:p>
            <a:r>
              <a:rPr lang="en-GB" sz="2400" dirty="0"/>
              <a:t>If you get full marks on a question see if there are other answers you could have used.  </a:t>
            </a:r>
          </a:p>
          <a:p>
            <a:endParaRPr lang="en-GB" sz="2400" dirty="0"/>
          </a:p>
          <a:p>
            <a:r>
              <a:rPr lang="en-GB" sz="2400" dirty="0"/>
              <a:t>If you don’t do well then think this is a fantastic feedback chance.  See why you went wrong. Was it content or skills or a combination of both?</a:t>
            </a:r>
          </a:p>
          <a:p>
            <a:endParaRPr lang="en-GB" sz="2400" dirty="0"/>
          </a:p>
          <a:p>
            <a:endParaRPr lang="en-GB" sz="2400" dirty="0"/>
          </a:p>
          <a:p>
            <a:endParaRPr lang="en-GB" sz="2400" dirty="0"/>
          </a:p>
          <a:p>
            <a:endParaRPr lang="en-GB" sz="2400" dirty="0"/>
          </a:p>
          <a:p>
            <a:endParaRPr lang="en-GB" sz="2400" dirty="0"/>
          </a:p>
        </p:txBody>
      </p:sp>
    </p:spTree>
    <p:custDataLst>
      <p:tags r:id="rId1"/>
    </p:custDataLst>
    <p:extLst>
      <p:ext uri="{BB962C8B-B14F-4D97-AF65-F5344CB8AC3E}">
        <p14:creationId xmlns:p14="http://schemas.microsoft.com/office/powerpoint/2010/main" val="3644803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2900" kern="1200">
                <a:solidFill>
                  <a:schemeClr val="tx1"/>
                </a:solidFill>
                <a:latin typeface="+mj-lt"/>
                <a:ea typeface="+mj-ea"/>
                <a:cs typeface="+mj-cs"/>
              </a:rPr>
              <a:t>Really think about what you are doing in your private study time are you ensuring you are practicing the skills and getting the right feedback as well as doing content?</a:t>
            </a:r>
          </a:p>
        </p:txBody>
      </p:sp>
      <p:sp>
        <p:nvSpPr>
          <p:cNvPr id="15" name="Arc 14">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Oval 16">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574546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AB5F2495-1F45-4AD5-9988-B8EC80AAE070}"/>
              </a:ext>
            </a:extLst>
          </p:cNvPr>
          <p:cNvSpPr>
            <a:spLocks noGrp="1"/>
          </p:cNvSpPr>
          <p:nvPr>
            <p:ph type="title"/>
          </p:nvPr>
        </p:nvSpPr>
        <p:spPr>
          <a:xfrm>
            <a:off x="3345005" y="2086157"/>
            <a:ext cx="5561938" cy="2513516"/>
          </a:xfrm>
        </p:spPr>
        <p:txBody>
          <a:bodyPr vert="horz" lIns="91440" tIns="45720" rIns="91440" bIns="45720" rtlCol="0" anchor="b">
            <a:normAutofit/>
          </a:bodyPr>
          <a:lstStyle/>
          <a:p>
            <a:pPr algn="ctr"/>
            <a:r>
              <a:rPr lang="en-US" sz="5600" kern="1200" dirty="0">
                <a:solidFill>
                  <a:schemeClr val="tx1"/>
                </a:solidFill>
                <a:latin typeface="+mj-lt"/>
                <a:ea typeface="+mj-ea"/>
                <a:cs typeface="+mj-cs"/>
              </a:rPr>
              <a:t>Practice – Leitner Cue Cards (Page 14-15)</a:t>
            </a:r>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0123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5F22EDC-953F-4901-B624-1BA6A3F9FE92}"/>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br>
              <a:rPr lang="en-US" sz="3800" kern="1200">
                <a:solidFill>
                  <a:schemeClr val="tx1"/>
                </a:solidFill>
                <a:latin typeface="+mj-lt"/>
                <a:ea typeface="+mj-ea"/>
                <a:cs typeface="+mj-cs"/>
              </a:rPr>
            </a:br>
            <a:br>
              <a:rPr lang="en-US" sz="3800" kern="1200">
                <a:solidFill>
                  <a:schemeClr val="tx1"/>
                </a:solidFill>
                <a:latin typeface="+mj-lt"/>
                <a:ea typeface="+mj-ea"/>
                <a:cs typeface="+mj-cs"/>
              </a:rPr>
            </a:br>
            <a:r>
              <a:rPr lang="en-US" sz="3800" kern="1200">
                <a:solidFill>
                  <a:schemeClr val="tx1"/>
                </a:solidFill>
                <a:latin typeface="+mj-lt"/>
                <a:ea typeface="+mj-ea"/>
                <a:cs typeface="+mj-cs"/>
              </a:rPr>
              <a:t>Practice – learning the content, developing skills and seeking feedback.</a:t>
            </a:r>
          </a:p>
        </p:txBody>
      </p:sp>
    </p:spTree>
    <p:custDataLst>
      <p:tags r:id="rId1"/>
    </p:custDataLst>
    <p:extLst>
      <p:ext uri="{BB962C8B-B14F-4D97-AF65-F5344CB8AC3E}">
        <p14:creationId xmlns:p14="http://schemas.microsoft.com/office/powerpoint/2010/main" val="4005266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2C42C957-DD41-4093-88C7-0CCDB358CF7F}"/>
              </a:ext>
            </a:extLst>
          </p:cNvPr>
          <p:cNvSpPr>
            <a:spLocks noGrp="1"/>
          </p:cNvSpPr>
          <p:nvPr>
            <p:ph type="title"/>
          </p:nvPr>
        </p:nvSpPr>
        <p:spPr>
          <a:xfrm>
            <a:off x="686834" y="1153572"/>
            <a:ext cx="3200400" cy="4461163"/>
          </a:xfrm>
        </p:spPr>
        <p:txBody>
          <a:bodyPr>
            <a:normAutofit/>
          </a:bodyPr>
          <a:lstStyle/>
          <a:p>
            <a:r>
              <a:rPr lang="en-GB">
                <a:solidFill>
                  <a:srgbClr val="FFFFFF"/>
                </a:solidFill>
              </a:rPr>
              <a:t>	Practice is different from effort….</a:t>
            </a:r>
            <a:br>
              <a:rPr lang="en-GB">
                <a:solidFill>
                  <a:srgbClr val="FFFFFF"/>
                </a:solidFill>
              </a:rPr>
            </a:br>
            <a:br>
              <a:rPr lang="en-GB">
                <a:solidFill>
                  <a:srgbClr val="FFFFFF"/>
                </a:solidFill>
              </a:rPr>
            </a:br>
            <a:endParaRPr lang="en-GB">
              <a:solidFill>
                <a:srgbClr val="FFFFFF"/>
              </a:solidFill>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874B49A1-4A8B-401B-AA7F-0D03803A2F62}"/>
              </a:ext>
            </a:extLst>
          </p:cNvPr>
          <p:cNvSpPr>
            <a:spLocks noGrp="1"/>
          </p:cNvSpPr>
          <p:nvPr>
            <p:ph idx="1"/>
          </p:nvPr>
        </p:nvSpPr>
        <p:spPr>
          <a:xfrm>
            <a:off x="4447308" y="591344"/>
            <a:ext cx="6906491" cy="5585619"/>
          </a:xfrm>
        </p:spPr>
        <p:txBody>
          <a:bodyPr anchor="ctr">
            <a:normAutofit/>
          </a:bodyPr>
          <a:lstStyle/>
          <a:p>
            <a:pPr marL="0" indent="0">
              <a:buNone/>
            </a:pPr>
            <a:endParaRPr lang="en-GB" dirty="0"/>
          </a:p>
          <a:p>
            <a:r>
              <a:rPr lang="en-GB" dirty="0"/>
              <a:t>Effort is how much hard work you do.</a:t>
            </a:r>
          </a:p>
          <a:p>
            <a:endParaRPr lang="en-GB" dirty="0"/>
          </a:p>
          <a:p>
            <a:r>
              <a:rPr lang="en-GB" dirty="0"/>
              <a:t>Practice is what work you do, i.e. how you spend your time working.</a:t>
            </a:r>
          </a:p>
        </p:txBody>
      </p:sp>
    </p:spTree>
    <p:custDataLst>
      <p:tags r:id="rId1"/>
    </p:custDataLst>
    <p:extLst>
      <p:ext uri="{BB962C8B-B14F-4D97-AF65-F5344CB8AC3E}">
        <p14:creationId xmlns:p14="http://schemas.microsoft.com/office/powerpoint/2010/main" val="959573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AFC454B-A080-4D23-B177-6D5356C6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427"/>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8029" y="333478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474479" y="1096414"/>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73A688E-2B48-4521-980B-6AD22049FCA0}"/>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r>
              <a:rPr lang="en-US" sz="3300" kern="1200">
                <a:solidFill>
                  <a:schemeClr val="tx1"/>
                </a:solidFill>
                <a:latin typeface="+mj-lt"/>
                <a:ea typeface="+mj-ea"/>
                <a:cs typeface="+mj-cs"/>
              </a:rPr>
              <a:t>It’s no good putting in all the effort required but then not making progress.</a:t>
            </a:r>
            <a:br>
              <a:rPr lang="en-US" sz="3300" kern="1200">
                <a:solidFill>
                  <a:schemeClr val="tx1"/>
                </a:solidFill>
                <a:latin typeface="+mj-lt"/>
                <a:ea typeface="+mj-ea"/>
                <a:cs typeface="+mj-cs"/>
              </a:rPr>
            </a:br>
            <a:br>
              <a:rPr lang="en-US" sz="3300" kern="1200">
                <a:solidFill>
                  <a:schemeClr val="tx1"/>
                </a:solidFill>
                <a:latin typeface="+mj-lt"/>
                <a:ea typeface="+mj-ea"/>
                <a:cs typeface="+mj-cs"/>
              </a:rPr>
            </a:br>
            <a:r>
              <a:rPr lang="en-US" sz="3300" kern="1200">
                <a:solidFill>
                  <a:schemeClr val="tx1"/>
                </a:solidFill>
                <a:latin typeface="+mj-lt"/>
                <a:ea typeface="+mj-ea"/>
                <a:cs typeface="+mj-cs"/>
              </a:rPr>
              <a:t>So therefore what you do with your time is just as important as putting in the effort.</a:t>
            </a:r>
          </a:p>
        </p:txBody>
      </p:sp>
    </p:spTree>
    <p:custDataLst>
      <p:tags r:id="rId1"/>
    </p:custDataLst>
    <p:extLst>
      <p:ext uri="{BB962C8B-B14F-4D97-AF65-F5344CB8AC3E}">
        <p14:creationId xmlns:p14="http://schemas.microsoft.com/office/powerpoint/2010/main" val="2749697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AFC454B-A080-4D23-B177-6D5356C6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427"/>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8029" y="333478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474479" y="1096414"/>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9D67AF9-CF21-410C-B673-89DD7839476D}"/>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r>
              <a:rPr lang="en-US" sz="6000" kern="1200">
                <a:solidFill>
                  <a:schemeClr val="tx1"/>
                </a:solidFill>
                <a:latin typeface="+mj-lt"/>
                <a:ea typeface="+mj-ea"/>
                <a:cs typeface="+mj-cs"/>
              </a:rPr>
              <a:t>So what should you be doing with your time?</a:t>
            </a:r>
          </a:p>
        </p:txBody>
      </p:sp>
    </p:spTree>
    <p:custDataLst>
      <p:tags r:id="rId1"/>
    </p:custDataLst>
    <p:extLst>
      <p:ext uri="{BB962C8B-B14F-4D97-AF65-F5344CB8AC3E}">
        <p14:creationId xmlns:p14="http://schemas.microsoft.com/office/powerpoint/2010/main" val="777383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AFC454B-A080-4D23-B177-6D5356C6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427"/>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8029" y="333478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474479" y="1096414"/>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C49CE0B-BF94-444E-B2CB-69D0087EFACC}"/>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r>
              <a:rPr lang="en-US" sz="6000" kern="1200">
                <a:solidFill>
                  <a:schemeClr val="tx1"/>
                </a:solidFill>
                <a:latin typeface="+mj-lt"/>
                <a:ea typeface="+mj-ea"/>
                <a:cs typeface="+mj-cs"/>
                <a:hlinkClick r:id="rId2"/>
              </a:rPr>
              <a:t>Resources Search Results | Net Sixth Form</a:t>
            </a:r>
            <a:endParaRPr lang="en-US" sz="6000" kern="120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8D1914EF-0130-43F1-958F-5DB41AED2540}"/>
              </a:ext>
            </a:extLst>
          </p:cNvPr>
          <p:cNvSpPr>
            <a:spLocks noGrp="1"/>
          </p:cNvSpPr>
          <p:nvPr>
            <p:ph idx="1"/>
          </p:nvPr>
        </p:nvSpPr>
        <p:spPr>
          <a:xfrm>
            <a:off x="4038600" y="4782320"/>
            <a:ext cx="7644627" cy="1329443"/>
          </a:xfrm>
        </p:spPr>
        <p:txBody>
          <a:bodyPr vert="horz" lIns="91440" tIns="45720" rIns="91440" bIns="45720" rtlCol="0">
            <a:normAutofit/>
          </a:bodyPr>
          <a:lstStyle/>
          <a:p>
            <a:pPr marL="0" indent="0" algn="r">
              <a:buNone/>
            </a:pPr>
            <a:r>
              <a:rPr lang="en-US" sz="2400" kern="1200">
                <a:solidFill>
                  <a:schemeClr val="tx1"/>
                </a:solidFill>
                <a:latin typeface="+mn-lt"/>
                <a:ea typeface="+mn-ea"/>
                <a:cs typeface="+mn-cs"/>
              </a:rPr>
              <a:t>BSS28 – Induction Videos – Leap from GCSE to Sixth Form 2:  Understanding your subject</a:t>
            </a:r>
          </a:p>
        </p:txBody>
      </p:sp>
    </p:spTree>
    <p:extLst>
      <p:ext uri="{BB962C8B-B14F-4D97-AF65-F5344CB8AC3E}">
        <p14:creationId xmlns:p14="http://schemas.microsoft.com/office/powerpoint/2010/main" val="2000658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29B620-F1A1-41AD-806F-957C4374D070}"/>
              </a:ext>
            </a:extLst>
          </p:cNvPr>
          <p:cNvSpPr>
            <a:spLocks noGrp="1"/>
          </p:cNvSpPr>
          <p:nvPr>
            <p:ph type="title"/>
          </p:nvPr>
        </p:nvSpPr>
        <p:spPr>
          <a:xfrm>
            <a:off x="686834" y="1153572"/>
            <a:ext cx="3200400" cy="4461163"/>
          </a:xfrm>
        </p:spPr>
        <p:txBody>
          <a:bodyPr>
            <a:normAutofit/>
          </a:bodyPr>
          <a:lstStyle/>
          <a:p>
            <a:r>
              <a:rPr lang="en-GB">
                <a:solidFill>
                  <a:srgbClr val="FFFFFF"/>
                </a:solidFill>
              </a:rPr>
              <a:t>1. Content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A58F1CD-EA4E-4923-A9E3-6D84CE483B59}"/>
              </a:ext>
            </a:extLst>
          </p:cNvPr>
          <p:cNvSpPr>
            <a:spLocks noGrp="1"/>
          </p:cNvSpPr>
          <p:nvPr>
            <p:ph idx="1"/>
          </p:nvPr>
        </p:nvSpPr>
        <p:spPr>
          <a:xfrm>
            <a:off x="4447308" y="591344"/>
            <a:ext cx="6906491" cy="5585619"/>
          </a:xfrm>
        </p:spPr>
        <p:txBody>
          <a:bodyPr anchor="ctr">
            <a:normAutofit/>
          </a:bodyPr>
          <a:lstStyle/>
          <a:p>
            <a:r>
              <a:rPr lang="en-GB" dirty="0"/>
              <a:t>You need to master the content by reviewing and consolidation, checking it and ensuring understanding.</a:t>
            </a:r>
          </a:p>
          <a:p>
            <a:endParaRPr lang="en-GB" dirty="0"/>
          </a:p>
        </p:txBody>
      </p:sp>
    </p:spTree>
    <p:custDataLst>
      <p:tags r:id="rId1"/>
    </p:custDataLst>
    <p:extLst>
      <p:ext uri="{BB962C8B-B14F-4D97-AF65-F5344CB8AC3E}">
        <p14:creationId xmlns:p14="http://schemas.microsoft.com/office/powerpoint/2010/main" val="4008395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991D16A-5B6F-4387-8D7F-E518A559A6A2}"/>
              </a:ext>
            </a:extLst>
          </p:cNvPr>
          <p:cNvSpPr>
            <a:spLocks noGrp="1"/>
          </p:cNvSpPr>
          <p:nvPr>
            <p:ph type="title"/>
          </p:nvPr>
        </p:nvSpPr>
        <p:spPr>
          <a:xfrm>
            <a:off x="686834" y="1153572"/>
            <a:ext cx="3200400" cy="4461163"/>
          </a:xfrm>
        </p:spPr>
        <p:txBody>
          <a:bodyPr>
            <a:normAutofit/>
          </a:bodyPr>
          <a:lstStyle/>
          <a:p>
            <a:r>
              <a:rPr lang="en-GB">
                <a:solidFill>
                  <a:srgbClr val="FFFFFF"/>
                </a:solidFill>
              </a:rPr>
              <a:t>1. Content</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5AB8E93-5A27-4FDC-A848-DA6C8B3895FD}"/>
              </a:ext>
            </a:extLst>
          </p:cNvPr>
          <p:cNvSpPr>
            <a:spLocks noGrp="1"/>
          </p:cNvSpPr>
          <p:nvPr>
            <p:ph idx="1"/>
          </p:nvPr>
        </p:nvSpPr>
        <p:spPr>
          <a:xfrm>
            <a:off x="4641599" y="2237264"/>
            <a:ext cx="6906491" cy="5585619"/>
          </a:xfrm>
        </p:spPr>
        <p:txBody>
          <a:bodyPr anchor="ctr">
            <a:normAutofit/>
          </a:bodyPr>
          <a:lstStyle/>
          <a:p>
            <a:pPr marL="0" indent="0">
              <a:buNone/>
            </a:pPr>
            <a:r>
              <a:rPr lang="en-GB" dirty="0"/>
              <a:t>Many students go wrong by only completing this one.  This is because this is the easiest one to try and do and keeps you in your comfort zone.  It was often the key to success at GCSE level so they put lots of effort into this. </a:t>
            </a:r>
          </a:p>
          <a:p>
            <a:pPr marL="0" indent="0">
              <a:buNone/>
            </a:pPr>
            <a:endParaRPr lang="en-GB" dirty="0"/>
          </a:p>
          <a:p>
            <a:pPr marL="0" indent="0">
              <a:buNone/>
            </a:pPr>
            <a:r>
              <a:rPr lang="en-GB" dirty="0"/>
              <a:t>You do need this but on its own will not lead to the success you want at A-level.</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Tree>
    <p:custDataLst>
      <p:tags r:id="rId1"/>
    </p:custDataLst>
    <p:extLst>
      <p:ext uri="{BB962C8B-B14F-4D97-AF65-F5344CB8AC3E}">
        <p14:creationId xmlns:p14="http://schemas.microsoft.com/office/powerpoint/2010/main" val="2210757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29B620-F1A1-41AD-806F-957C4374D070}"/>
              </a:ext>
            </a:extLst>
          </p:cNvPr>
          <p:cNvSpPr>
            <a:spLocks noGrp="1"/>
          </p:cNvSpPr>
          <p:nvPr>
            <p:ph type="title"/>
          </p:nvPr>
        </p:nvSpPr>
        <p:spPr>
          <a:xfrm>
            <a:off x="686834" y="1153572"/>
            <a:ext cx="3200400" cy="4461163"/>
          </a:xfrm>
        </p:spPr>
        <p:txBody>
          <a:bodyPr>
            <a:normAutofit/>
          </a:bodyPr>
          <a:lstStyle/>
          <a:p>
            <a:r>
              <a:rPr lang="en-GB">
                <a:solidFill>
                  <a:srgbClr val="FFFFFF"/>
                </a:solidFill>
              </a:rPr>
              <a:t>2. Skills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A58F1CD-EA4E-4923-A9E3-6D84CE483B59}"/>
              </a:ext>
            </a:extLst>
          </p:cNvPr>
          <p:cNvSpPr>
            <a:spLocks noGrp="1"/>
          </p:cNvSpPr>
          <p:nvPr>
            <p:ph idx="1"/>
          </p:nvPr>
        </p:nvSpPr>
        <p:spPr>
          <a:xfrm>
            <a:off x="4447308" y="591344"/>
            <a:ext cx="6906491" cy="5585619"/>
          </a:xfrm>
        </p:spPr>
        <p:txBody>
          <a:bodyPr anchor="ctr">
            <a:normAutofit/>
          </a:bodyPr>
          <a:lstStyle/>
          <a:p>
            <a:r>
              <a:rPr lang="en-GB" dirty="0"/>
              <a:t>You need to put this content (knowledge) into practice in high stake contexts; practice exam questions, time yourself, try tough questions and complete mock tests.</a:t>
            </a:r>
          </a:p>
          <a:p>
            <a:endParaRPr lang="en-GB" dirty="0"/>
          </a:p>
          <a:p>
            <a:r>
              <a:rPr lang="en-GB" dirty="0"/>
              <a:t>Start with no pressure and then start to add pressure such as time constraints, not using your notes , etc.</a:t>
            </a:r>
          </a:p>
          <a:p>
            <a:endParaRPr lang="en-GB" dirty="0"/>
          </a:p>
          <a:p>
            <a:endParaRPr lang="en-GB" dirty="0"/>
          </a:p>
        </p:txBody>
      </p:sp>
    </p:spTree>
    <p:custDataLst>
      <p:tags r:id="rId1"/>
    </p:custDataLst>
    <p:extLst>
      <p:ext uri="{BB962C8B-B14F-4D97-AF65-F5344CB8AC3E}">
        <p14:creationId xmlns:p14="http://schemas.microsoft.com/office/powerpoint/2010/main" val="11537087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551</Words>
  <Application>Microsoft Office PowerPoint</Application>
  <PresentationFormat>Widescreen</PresentationFormat>
  <Paragraphs>49</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The A-Level Mindset</vt:lpstr>
      <vt:lpstr>  Practice – learning the content, developing skills and seeking feedback.</vt:lpstr>
      <vt:lpstr> Practice is different from effort….  </vt:lpstr>
      <vt:lpstr>It’s no good putting in all the effort required but then not making progress.  So therefore what you do with your time is just as important as putting in the effort.</vt:lpstr>
      <vt:lpstr>So what should you be doing with your time?</vt:lpstr>
      <vt:lpstr>Resources Search Results | Net Sixth Form</vt:lpstr>
      <vt:lpstr>1. Content</vt:lpstr>
      <vt:lpstr>1. Content</vt:lpstr>
      <vt:lpstr>2. Skills</vt:lpstr>
      <vt:lpstr>2. Skills</vt:lpstr>
      <vt:lpstr>3. Feedback</vt:lpstr>
      <vt:lpstr>3. Feedback</vt:lpstr>
      <vt:lpstr>Really think about what you are doing in your private study time are you ensuring you are practicing the skills and getting the right feedback as well as doing content?</vt:lpstr>
      <vt:lpstr>Practice – Leitner Cue Cards (Page 14-15)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A-Level Mindset</dc:title>
  <dc:creator>Shez Coe</dc:creator>
  <cp:lastModifiedBy>Shez Coe</cp:lastModifiedBy>
  <cp:revision>1</cp:revision>
  <dcterms:created xsi:type="dcterms:W3CDTF">2022-07-01T11:31:43Z</dcterms:created>
  <dcterms:modified xsi:type="dcterms:W3CDTF">2022-09-18T17:53:33Z</dcterms:modified>
</cp:coreProperties>
</file>