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9" r:id="rId2"/>
    <p:sldId id="257" r:id="rId3"/>
    <p:sldId id="310" r:id="rId4"/>
    <p:sldId id="349" r:id="rId5"/>
    <p:sldId id="344" r:id="rId6"/>
    <p:sldId id="347" r:id="rId7"/>
    <p:sldId id="345" r:id="rId8"/>
    <p:sldId id="34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z Coe" userId="33dce8b0-20b7-4564-ba3f-2d1de026c56c" providerId="ADAL" clId="{A17F1C90-D0A8-4595-9F4D-88B15CF8CA0C}"/>
    <pc:docChg chg="addSld modSld">
      <pc:chgData name="Shez Coe" userId="33dce8b0-20b7-4564-ba3f-2d1de026c56c" providerId="ADAL" clId="{A17F1C90-D0A8-4595-9F4D-88B15CF8CA0C}" dt="2022-07-18T09:50:30.923" v="129" actId="20577"/>
      <pc:docMkLst>
        <pc:docMk/>
      </pc:docMkLst>
      <pc:sldChg chg="modSp mod">
        <pc:chgData name="Shez Coe" userId="33dce8b0-20b7-4564-ba3f-2d1de026c56c" providerId="ADAL" clId="{A17F1C90-D0A8-4595-9F4D-88B15CF8CA0C}" dt="2022-07-18T09:49:27.838" v="9" actId="20577"/>
        <pc:sldMkLst>
          <pc:docMk/>
          <pc:sldMk cId="833484297" sldId="344"/>
        </pc:sldMkLst>
        <pc:spChg chg="mod">
          <ac:chgData name="Shez Coe" userId="33dce8b0-20b7-4564-ba3f-2d1de026c56c" providerId="ADAL" clId="{A17F1C90-D0A8-4595-9F4D-88B15CF8CA0C}" dt="2022-07-18T09:49:27.838" v="9" actId="20577"/>
          <ac:spMkLst>
            <pc:docMk/>
            <pc:sldMk cId="833484297" sldId="344"/>
            <ac:spMk id="2" creationId="{669660E2-AEE5-478F-9A73-61E2E65D3E8F}"/>
          </ac:spMkLst>
        </pc:spChg>
      </pc:sldChg>
      <pc:sldChg chg="modSp add mod">
        <pc:chgData name="Shez Coe" userId="33dce8b0-20b7-4564-ba3f-2d1de026c56c" providerId="ADAL" clId="{A17F1C90-D0A8-4595-9F4D-88B15CF8CA0C}" dt="2022-07-18T09:50:30.923" v="129" actId="20577"/>
        <pc:sldMkLst>
          <pc:docMk/>
          <pc:sldMk cId="2876818801" sldId="347"/>
        </pc:sldMkLst>
        <pc:spChg chg="mod">
          <ac:chgData name="Shez Coe" userId="33dce8b0-20b7-4564-ba3f-2d1de026c56c" providerId="ADAL" clId="{A17F1C90-D0A8-4595-9F4D-88B15CF8CA0C}" dt="2022-07-18T09:49:56.877" v="12" actId="20577"/>
          <ac:spMkLst>
            <pc:docMk/>
            <pc:sldMk cId="2876818801" sldId="347"/>
            <ac:spMk id="2" creationId="{669660E2-AEE5-478F-9A73-61E2E65D3E8F}"/>
          </ac:spMkLst>
        </pc:spChg>
        <pc:spChg chg="mod">
          <ac:chgData name="Shez Coe" userId="33dce8b0-20b7-4564-ba3f-2d1de026c56c" providerId="ADAL" clId="{A17F1C90-D0A8-4595-9F4D-88B15CF8CA0C}" dt="2022-07-18T09:50:30.923" v="129" actId="20577"/>
          <ac:spMkLst>
            <pc:docMk/>
            <pc:sldMk cId="2876818801" sldId="347"/>
            <ac:spMk id="3" creationId="{30E7DC44-0F01-4967-AE5A-A81957D90162}"/>
          </ac:spMkLst>
        </pc:spChg>
      </pc:sldChg>
    </pc:docChg>
  </pc:docChgLst>
  <pc:docChgLst>
    <pc:chgData name="Shez Coe" userId="33dce8b0-20b7-4564-ba3f-2d1de026c56c" providerId="ADAL" clId="{54931016-C534-465A-9C97-04C65F077F97}"/>
    <pc:docChg chg="undo custSel addSld delSld modSld">
      <pc:chgData name="Shez Coe" userId="33dce8b0-20b7-4564-ba3f-2d1de026c56c" providerId="ADAL" clId="{54931016-C534-465A-9C97-04C65F077F97}" dt="2022-07-22T14:02:41.881" v="144" actId="20577"/>
      <pc:docMkLst>
        <pc:docMk/>
      </pc:docMkLst>
      <pc:sldChg chg="modSp mod">
        <pc:chgData name="Shez Coe" userId="33dce8b0-20b7-4564-ba3f-2d1de026c56c" providerId="ADAL" clId="{54931016-C534-465A-9C97-04C65F077F97}" dt="2022-07-22T14:00:17.738" v="120" actId="14100"/>
        <pc:sldMkLst>
          <pc:docMk/>
          <pc:sldMk cId="4005266219" sldId="257"/>
        </pc:sldMkLst>
        <pc:spChg chg="mod">
          <ac:chgData name="Shez Coe" userId="33dce8b0-20b7-4564-ba3f-2d1de026c56c" providerId="ADAL" clId="{54931016-C534-465A-9C97-04C65F077F97}" dt="2022-07-22T14:00:17.738" v="120" actId="14100"/>
          <ac:spMkLst>
            <pc:docMk/>
            <pc:sldMk cId="4005266219" sldId="257"/>
            <ac:spMk id="2" creationId="{15F22EDC-953F-4901-B624-1BA6A3F9FE92}"/>
          </ac:spMkLst>
        </pc:spChg>
      </pc:sldChg>
      <pc:sldChg chg="modSp mod">
        <pc:chgData name="Shez Coe" userId="33dce8b0-20b7-4564-ba3f-2d1de026c56c" providerId="ADAL" clId="{54931016-C534-465A-9C97-04C65F077F97}" dt="2022-07-22T14:00:28.986" v="122" actId="1076"/>
        <pc:sldMkLst>
          <pc:docMk/>
          <pc:sldMk cId="959573596" sldId="310"/>
        </pc:sldMkLst>
        <pc:spChg chg="mod">
          <ac:chgData name="Shez Coe" userId="33dce8b0-20b7-4564-ba3f-2d1de026c56c" providerId="ADAL" clId="{54931016-C534-465A-9C97-04C65F077F97}" dt="2022-07-22T14:00:26.814" v="121" actId="1076"/>
          <ac:spMkLst>
            <pc:docMk/>
            <pc:sldMk cId="959573596" sldId="310"/>
            <ac:spMk id="4" creationId="{874B49A1-4A8B-401B-AA7F-0D03803A2F62}"/>
          </ac:spMkLst>
        </pc:spChg>
        <pc:spChg chg="mod">
          <ac:chgData name="Shez Coe" userId="33dce8b0-20b7-4564-ba3f-2d1de026c56c" providerId="ADAL" clId="{54931016-C534-465A-9C97-04C65F077F97}" dt="2022-07-22T14:00:28.986" v="122" actId="1076"/>
          <ac:spMkLst>
            <pc:docMk/>
            <pc:sldMk cId="959573596" sldId="310"/>
            <ac:spMk id="5" creationId="{2C42C957-DD41-4093-88C7-0CCDB358CF7F}"/>
          </ac:spMkLst>
        </pc:spChg>
      </pc:sldChg>
      <pc:sldChg chg="add del">
        <pc:chgData name="Shez Coe" userId="33dce8b0-20b7-4564-ba3f-2d1de026c56c" providerId="ADAL" clId="{54931016-C534-465A-9C97-04C65F077F97}" dt="2022-07-21T11:00:53.334" v="105"/>
        <pc:sldMkLst>
          <pc:docMk/>
          <pc:sldMk cId="833484297" sldId="344"/>
        </pc:sldMkLst>
      </pc:sldChg>
      <pc:sldChg chg="modSp mod">
        <pc:chgData name="Shez Coe" userId="33dce8b0-20b7-4564-ba3f-2d1de026c56c" providerId="ADAL" clId="{54931016-C534-465A-9C97-04C65F077F97}" dt="2022-07-18T09:53:34.274" v="104" actId="20577"/>
        <pc:sldMkLst>
          <pc:docMk/>
          <pc:sldMk cId="664957438" sldId="345"/>
        </pc:sldMkLst>
        <pc:spChg chg="mod">
          <ac:chgData name="Shez Coe" userId="33dce8b0-20b7-4564-ba3f-2d1de026c56c" providerId="ADAL" clId="{54931016-C534-465A-9C97-04C65F077F97}" dt="2022-07-18T09:53:17.636" v="82" actId="20577"/>
          <ac:spMkLst>
            <pc:docMk/>
            <pc:sldMk cId="664957438" sldId="345"/>
            <ac:spMk id="2" creationId="{669660E2-AEE5-478F-9A73-61E2E65D3E8F}"/>
          </ac:spMkLst>
        </pc:spChg>
        <pc:spChg chg="mod">
          <ac:chgData name="Shez Coe" userId="33dce8b0-20b7-4564-ba3f-2d1de026c56c" providerId="ADAL" clId="{54931016-C534-465A-9C97-04C65F077F97}" dt="2022-07-18T09:53:34.274" v="104" actId="20577"/>
          <ac:spMkLst>
            <pc:docMk/>
            <pc:sldMk cId="664957438" sldId="345"/>
            <ac:spMk id="3" creationId="{30E7DC44-0F01-4967-AE5A-A81957D90162}"/>
          </ac:spMkLst>
        </pc:spChg>
      </pc:sldChg>
      <pc:sldChg chg="del">
        <pc:chgData name="Shez Coe" userId="33dce8b0-20b7-4564-ba3f-2d1de026c56c" providerId="ADAL" clId="{54931016-C534-465A-9C97-04C65F077F97}" dt="2022-07-21T11:01:45.712" v="107" actId="2696"/>
        <pc:sldMkLst>
          <pc:docMk/>
          <pc:sldMk cId="1924647994" sldId="346"/>
        </pc:sldMkLst>
      </pc:sldChg>
      <pc:sldChg chg="add del">
        <pc:chgData name="Shez Coe" userId="33dce8b0-20b7-4564-ba3f-2d1de026c56c" providerId="ADAL" clId="{54931016-C534-465A-9C97-04C65F077F97}" dt="2022-07-21T11:00:53.334" v="105"/>
        <pc:sldMkLst>
          <pc:docMk/>
          <pc:sldMk cId="2876818801" sldId="347"/>
        </pc:sldMkLst>
      </pc:sldChg>
      <pc:sldChg chg="modSp add mod">
        <pc:chgData name="Shez Coe" userId="33dce8b0-20b7-4564-ba3f-2d1de026c56c" providerId="ADAL" clId="{54931016-C534-465A-9C97-04C65F077F97}" dt="2022-07-22T13:09:41.168" v="118"/>
        <pc:sldMkLst>
          <pc:docMk/>
          <pc:sldMk cId="2275818924" sldId="348"/>
        </pc:sldMkLst>
        <pc:spChg chg="mod">
          <ac:chgData name="Shez Coe" userId="33dce8b0-20b7-4564-ba3f-2d1de026c56c" providerId="ADAL" clId="{54931016-C534-465A-9C97-04C65F077F97}" dt="2022-07-22T13:09:41.168" v="118"/>
          <ac:spMkLst>
            <pc:docMk/>
            <pc:sldMk cId="2275818924" sldId="348"/>
            <ac:spMk id="3" creationId="{30E7DC44-0F01-4967-AE5A-A81957D90162}"/>
          </ac:spMkLst>
        </pc:spChg>
      </pc:sldChg>
      <pc:sldChg chg="add del">
        <pc:chgData name="Shez Coe" userId="33dce8b0-20b7-4564-ba3f-2d1de026c56c" providerId="ADAL" clId="{54931016-C534-465A-9C97-04C65F077F97}" dt="2022-07-21T11:01:49.001" v="108" actId="2696"/>
        <pc:sldMkLst>
          <pc:docMk/>
          <pc:sldMk cId="1119340949" sldId="349"/>
        </pc:sldMkLst>
      </pc:sldChg>
      <pc:sldChg chg="modSp add mod">
        <pc:chgData name="Shez Coe" userId="33dce8b0-20b7-4564-ba3f-2d1de026c56c" providerId="ADAL" clId="{54931016-C534-465A-9C97-04C65F077F97}" dt="2022-07-22T14:02:41.881" v="144" actId="20577"/>
        <pc:sldMkLst>
          <pc:docMk/>
          <pc:sldMk cId="2000658103" sldId="349"/>
        </pc:sldMkLst>
        <pc:spChg chg="mod">
          <ac:chgData name="Shez Coe" userId="33dce8b0-20b7-4564-ba3f-2d1de026c56c" providerId="ADAL" clId="{54931016-C534-465A-9C97-04C65F077F97}" dt="2022-07-22T14:02:41.881" v="144" actId="20577"/>
          <ac:spMkLst>
            <pc:docMk/>
            <pc:sldMk cId="2000658103" sldId="349"/>
            <ac:spMk id="3" creationId="{8D1914EF-0130-43F1-958F-5DB41AED2540}"/>
          </ac:spMkLst>
        </pc:spChg>
      </pc:sldChg>
    </pc:docChg>
  </pc:docChgLst>
  <pc:docChgLst>
    <pc:chgData name="Shez Coe" userId="33dce8b0-20b7-4564-ba3f-2d1de026c56c" providerId="ADAL" clId="{CA868805-F63B-4938-9FC7-37B1C685BB71}"/>
    <pc:docChg chg="undo custSel modSld">
      <pc:chgData name="Shez Coe" userId="33dce8b0-20b7-4564-ba3f-2d1de026c56c" providerId="ADAL" clId="{CA868805-F63B-4938-9FC7-37B1C685BB71}" dt="2022-09-18T17:57:00.396" v="121" actId="1076"/>
      <pc:docMkLst>
        <pc:docMk/>
      </pc:docMkLst>
      <pc:sldChg chg="addSp modSp mod setBg addAnim">
        <pc:chgData name="Shez Coe" userId="33dce8b0-20b7-4564-ba3f-2d1de026c56c" providerId="ADAL" clId="{CA868805-F63B-4938-9FC7-37B1C685BB71}" dt="2022-09-18T17:56:22.255" v="111" actId="1076"/>
        <pc:sldMkLst>
          <pc:docMk/>
          <pc:sldMk cId="4005266219" sldId="257"/>
        </pc:sldMkLst>
        <pc:spChg chg="mod">
          <ac:chgData name="Shez Coe" userId="33dce8b0-20b7-4564-ba3f-2d1de026c56c" providerId="ADAL" clId="{CA868805-F63B-4938-9FC7-37B1C685BB71}" dt="2022-09-18T17:56:22.255" v="111" actId="1076"/>
          <ac:spMkLst>
            <pc:docMk/>
            <pc:sldMk cId="4005266219" sldId="257"/>
            <ac:spMk id="2" creationId="{15F22EDC-953F-4901-B624-1BA6A3F9FE92}"/>
          </ac:spMkLst>
        </pc:spChg>
        <pc:spChg chg="add">
          <ac:chgData name="Shez Coe" userId="33dce8b0-20b7-4564-ba3f-2d1de026c56c" providerId="ADAL" clId="{CA868805-F63B-4938-9FC7-37B1C685BB71}" dt="2022-09-18T17:56:16.939" v="109" actId="26606"/>
          <ac:spMkLst>
            <pc:docMk/>
            <pc:sldMk cId="4005266219" sldId="257"/>
            <ac:spMk id="7" creationId="{B9008973-65FB-40C1-893A-A58712593D72}"/>
          </ac:spMkLst>
        </pc:spChg>
        <pc:spChg chg="add">
          <ac:chgData name="Shez Coe" userId="33dce8b0-20b7-4564-ba3f-2d1de026c56c" providerId="ADAL" clId="{CA868805-F63B-4938-9FC7-37B1C685BB71}" dt="2022-09-18T17:56:16.939" v="109" actId="26606"/>
          <ac:spMkLst>
            <pc:docMk/>
            <pc:sldMk cId="4005266219" sldId="257"/>
            <ac:spMk id="9" creationId="{2558829B-C7EF-4D51-94DF-A8B1A80C2665}"/>
          </ac:spMkLst>
        </pc:spChg>
        <pc:spChg chg="add">
          <ac:chgData name="Shez Coe" userId="33dce8b0-20b7-4564-ba3f-2d1de026c56c" providerId="ADAL" clId="{CA868805-F63B-4938-9FC7-37B1C685BB71}" dt="2022-09-18T17:56:16.939" v="109" actId="26606"/>
          <ac:spMkLst>
            <pc:docMk/>
            <pc:sldMk cId="4005266219" sldId="257"/>
            <ac:spMk id="11" creationId="{090A6D10-3F68-4EAB-9085-93C36B5FCA59}"/>
          </ac:spMkLst>
        </pc:spChg>
        <pc:grpChg chg="add">
          <ac:chgData name="Shez Coe" userId="33dce8b0-20b7-4564-ba3f-2d1de026c56c" providerId="ADAL" clId="{CA868805-F63B-4938-9FC7-37B1C685BB71}" dt="2022-09-18T17:56:16.939" v="109" actId="26606"/>
          <ac:grpSpMkLst>
            <pc:docMk/>
            <pc:sldMk cId="4005266219" sldId="257"/>
            <ac:grpSpMk id="13" creationId="{C38C6B01-5C30-47AE-94D3-B54B34D6880C}"/>
          </ac:grpSpMkLst>
        </pc:grpChg>
      </pc:sldChg>
      <pc:sldChg chg="addSp delSp modSp mod setBg">
        <pc:chgData name="Shez Coe" userId="33dce8b0-20b7-4564-ba3f-2d1de026c56c" providerId="ADAL" clId="{CA868805-F63B-4938-9FC7-37B1C685BB71}" dt="2022-09-18T17:56:28.676" v="113" actId="20577"/>
        <pc:sldMkLst>
          <pc:docMk/>
          <pc:sldMk cId="959573596" sldId="310"/>
        </pc:sldMkLst>
        <pc:spChg chg="del">
          <ac:chgData name="Shez Coe" userId="33dce8b0-20b7-4564-ba3f-2d1de026c56c" providerId="ADAL" clId="{CA868805-F63B-4938-9FC7-37B1C685BB71}" dt="2022-09-18T17:56:25.252" v="112" actId="26606"/>
          <ac:spMkLst>
            <pc:docMk/>
            <pc:sldMk cId="959573596" sldId="310"/>
            <ac:spMk id="4" creationId="{874B49A1-4A8B-401B-AA7F-0D03803A2F62}"/>
          </ac:spMkLst>
        </pc:spChg>
        <pc:spChg chg="mod">
          <ac:chgData name="Shez Coe" userId="33dce8b0-20b7-4564-ba3f-2d1de026c56c" providerId="ADAL" clId="{CA868805-F63B-4938-9FC7-37B1C685BB71}" dt="2022-09-18T17:56:28.676" v="113" actId="20577"/>
          <ac:spMkLst>
            <pc:docMk/>
            <pc:sldMk cId="959573596" sldId="310"/>
            <ac:spMk id="5" creationId="{2C42C957-DD41-4093-88C7-0CCDB358CF7F}"/>
          </ac:spMkLst>
        </pc:spChg>
        <pc:spChg chg="add">
          <ac:chgData name="Shez Coe" userId="33dce8b0-20b7-4564-ba3f-2d1de026c56c" providerId="ADAL" clId="{CA868805-F63B-4938-9FC7-37B1C685BB71}" dt="2022-09-18T17:56:25.252" v="112" actId="26606"/>
          <ac:spMkLst>
            <pc:docMk/>
            <pc:sldMk cId="959573596" sldId="310"/>
            <ac:spMk id="11" creationId="{B819A166-7571-4003-A6B8-B62034C3ED30}"/>
          </ac:spMkLst>
        </pc:spChg>
        <pc:graphicFrameChg chg="add">
          <ac:chgData name="Shez Coe" userId="33dce8b0-20b7-4564-ba3f-2d1de026c56c" providerId="ADAL" clId="{CA868805-F63B-4938-9FC7-37B1C685BB71}" dt="2022-09-18T17:56:25.252" v="112" actId="26606"/>
          <ac:graphicFrameMkLst>
            <pc:docMk/>
            <pc:sldMk cId="959573596" sldId="310"/>
            <ac:graphicFrameMk id="7" creationId="{DD8D36EB-64A5-1336-2139-00C0ADC9B19E}"/>
          </ac:graphicFrameMkLst>
        </pc:graphicFrameChg>
      </pc:sldChg>
      <pc:sldChg chg="addSp modSp mod setBg">
        <pc:chgData name="Shez Coe" userId="33dce8b0-20b7-4564-ba3f-2d1de026c56c" providerId="ADAL" clId="{CA868805-F63B-4938-9FC7-37B1C685BB71}" dt="2022-09-18T17:56:12.942" v="108" actId="26606"/>
        <pc:sldMkLst>
          <pc:docMk/>
          <pc:sldMk cId="360740806" sldId="329"/>
        </pc:sldMkLst>
        <pc:spChg chg="mod">
          <ac:chgData name="Shez Coe" userId="33dce8b0-20b7-4564-ba3f-2d1de026c56c" providerId="ADAL" clId="{CA868805-F63B-4938-9FC7-37B1C685BB71}" dt="2022-09-18T17:56:12.942" v="108" actId="26606"/>
          <ac:spMkLst>
            <pc:docMk/>
            <pc:sldMk cId="360740806" sldId="329"/>
            <ac:spMk id="2" creationId="{3EB9D03F-695A-4D0C-A3AB-CE4346C48D21}"/>
          </ac:spMkLst>
        </pc:spChg>
        <pc:spChg chg="mod">
          <ac:chgData name="Shez Coe" userId="33dce8b0-20b7-4564-ba3f-2d1de026c56c" providerId="ADAL" clId="{CA868805-F63B-4938-9FC7-37B1C685BB71}" dt="2022-09-18T17:56:12.942" v="108" actId="26606"/>
          <ac:spMkLst>
            <pc:docMk/>
            <pc:sldMk cId="360740806" sldId="329"/>
            <ac:spMk id="3" creationId="{8638EECA-E21F-4888-AF23-28AB60DABF02}"/>
          </ac:spMkLst>
        </pc:spChg>
        <pc:spChg chg="add">
          <ac:chgData name="Shez Coe" userId="33dce8b0-20b7-4564-ba3f-2d1de026c56c" providerId="ADAL" clId="{CA868805-F63B-4938-9FC7-37B1C685BB71}" dt="2022-09-18T17:56:12.942" v="108" actId="26606"/>
          <ac:spMkLst>
            <pc:docMk/>
            <pc:sldMk cId="360740806" sldId="329"/>
            <ac:spMk id="8" creationId="{B9008973-65FB-40C1-893A-A58712593D72}"/>
          </ac:spMkLst>
        </pc:spChg>
        <pc:spChg chg="add">
          <ac:chgData name="Shez Coe" userId="33dce8b0-20b7-4564-ba3f-2d1de026c56c" providerId="ADAL" clId="{CA868805-F63B-4938-9FC7-37B1C685BB71}" dt="2022-09-18T17:56:12.942" v="108" actId="26606"/>
          <ac:spMkLst>
            <pc:docMk/>
            <pc:sldMk cId="360740806" sldId="329"/>
            <ac:spMk id="10" creationId="{2558829B-C7EF-4D51-94DF-A8B1A80C2665}"/>
          </ac:spMkLst>
        </pc:spChg>
        <pc:spChg chg="add">
          <ac:chgData name="Shez Coe" userId="33dce8b0-20b7-4564-ba3f-2d1de026c56c" providerId="ADAL" clId="{CA868805-F63B-4938-9FC7-37B1C685BB71}" dt="2022-09-18T17:56:12.942" v="108" actId="26606"/>
          <ac:spMkLst>
            <pc:docMk/>
            <pc:sldMk cId="360740806" sldId="329"/>
            <ac:spMk id="12" creationId="{090A6D10-3F68-4EAB-9085-93C36B5FCA59}"/>
          </ac:spMkLst>
        </pc:spChg>
        <pc:grpChg chg="add">
          <ac:chgData name="Shez Coe" userId="33dce8b0-20b7-4564-ba3f-2d1de026c56c" providerId="ADAL" clId="{CA868805-F63B-4938-9FC7-37B1C685BB71}" dt="2022-09-18T17:56:12.942" v="108" actId="26606"/>
          <ac:grpSpMkLst>
            <pc:docMk/>
            <pc:sldMk cId="360740806" sldId="329"/>
            <ac:grpSpMk id="14" creationId="{C38C6B01-5C30-47AE-94D3-B54B34D6880C}"/>
          </ac:grpSpMkLst>
        </pc:grpChg>
      </pc:sldChg>
      <pc:sldChg chg="addSp delSp modSp mod setBg">
        <pc:chgData name="Shez Coe" userId="33dce8b0-20b7-4564-ba3f-2d1de026c56c" providerId="ADAL" clId="{CA868805-F63B-4938-9FC7-37B1C685BB71}" dt="2022-09-18T17:56:40.588" v="115" actId="26606"/>
        <pc:sldMkLst>
          <pc:docMk/>
          <pc:sldMk cId="833484297" sldId="344"/>
        </pc:sldMkLst>
        <pc:spChg chg="mod">
          <ac:chgData name="Shez Coe" userId="33dce8b0-20b7-4564-ba3f-2d1de026c56c" providerId="ADAL" clId="{CA868805-F63B-4938-9FC7-37B1C685BB71}" dt="2022-09-18T17:56:40.588" v="115" actId="26606"/>
          <ac:spMkLst>
            <pc:docMk/>
            <pc:sldMk cId="833484297" sldId="344"/>
            <ac:spMk id="2" creationId="{669660E2-AEE5-478F-9A73-61E2E65D3E8F}"/>
          </ac:spMkLst>
        </pc:spChg>
        <pc:spChg chg="del">
          <ac:chgData name="Shez Coe" userId="33dce8b0-20b7-4564-ba3f-2d1de026c56c" providerId="ADAL" clId="{CA868805-F63B-4938-9FC7-37B1C685BB71}" dt="2022-09-18T17:56:40.588" v="115" actId="26606"/>
          <ac:spMkLst>
            <pc:docMk/>
            <pc:sldMk cId="833484297" sldId="344"/>
            <ac:spMk id="3" creationId="{30E7DC44-0F01-4967-AE5A-A81957D90162}"/>
          </ac:spMkLst>
        </pc:spChg>
        <pc:spChg chg="add">
          <ac:chgData name="Shez Coe" userId="33dce8b0-20b7-4564-ba3f-2d1de026c56c" providerId="ADAL" clId="{CA868805-F63B-4938-9FC7-37B1C685BB71}" dt="2022-09-18T17:56:40.588" v="115" actId="26606"/>
          <ac:spMkLst>
            <pc:docMk/>
            <pc:sldMk cId="833484297" sldId="344"/>
            <ac:spMk id="8" creationId="{14FB2BD5-6AAB-46F7-A8D1-665DAE973096}"/>
          </ac:spMkLst>
        </pc:spChg>
        <pc:spChg chg="add">
          <ac:chgData name="Shez Coe" userId="33dce8b0-20b7-4564-ba3f-2d1de026c56c" providerId="ADAL" clId="{CA868805-F63B-4938-9FC7-37B1C685BB71}" dt="2022-09-18T17:56:40.588" v="115" actId="26606"/>
          <ac:spMkLst>
            <pc:docMk/>
            <pc:sldMk cId="833484297" sldId="344"/>
            <ac:spMk id="10" creationId="{A5271697-90F1-4A23-8EF2-0179F2EAFACB}"/>
          </ac:spMkLst>
        </pc:spChg>
        <pc:spChg chg="add">
          <ac:chgData name="Shez Coe" userId="33dce8b0-20b7-4564-ba3f-2d1de026c56c" providerId="ADAL" clId="{CA868805-F63B-4938-9FC7-37B1C685BB71}" dt="2022-09-18T17:56:40.588" v="115" actId="26606"/>
          <ac:spMkLst>
            <pc:docMk/>
            <pc:sldMk cId="833484297" sldId="344"/>
            <ac:spMk id="12" creationId="{D9F5512A-48E1-4C07-B75E-3CCC517B6804}"/>
          </ac:spMkLst>
        </pc:spChg>
        <pc:spChg chg="add">
          <ac:chgData name="Shez Coe" userId="33dce8b0-20b7-4564-ba3f-2d1de026c56c" providerId="ADAL" clId="{CA868805-F63B-4938-9FC7-37B1C685BB71}" dt="2022-09-18T17:56:40.588" v="115" actId="26606"/>
          <ac:spMkLst>
            <pc:docMk/>
            <pc:sldMk cId="833484297" sldId="344"/>
            <ac:spMk id="14" creationId="{B429BAE5-B200-4FC0-BBC1-8D7C57D1D9F4}"/>
          </ac:spMkLst>
        </pc:spChg>
        <pc:grpChg chg="add">
          <ac:chgData name="Shez Coe" userId="33dce8b0-20b7-4564-ba3f-2d1de026c56c" providerId="ADAL" clId="{CA868805-F63B-4938-9FC7-37B1C685BB71}" dt="2022-09-18T17:56:40.588" v="115" actId="26606"/>
          <ac:grpSpMkLst>
            <pc:docMk/>
            <pc:sldMk cId="833484297" sldId="344"/>
            <ac:grpSpMk id="16" creationId="{31D279A5-A726-4EB1-8C82-5DCAD72061E9}"/>
          </ac:grpSpMkLst>
        </pc:grpChg>
      </pc:sldChg>
      <pc:sldChg chg="addSp delSp modSp mod setBg">
        <pc:chgData name="Shez Coe" userId="33dce8b0-20b7-4564-ba3f-2d1de026c56c" providerId="ADAL" clId="{CA868805-F63B-4938-9FC7-37B1C685BB71}" dt="2022-09-18T17:56:49.221" v="117" actId="26606"/>
        <pc:sldMkLst>
          <pc:docMk/>
          <pc:sldMk cId="664957438" sldId="345"/>
        </pc:sldMkLst>
        <pc:spChg chg="mod">
          <ac:chgData name="Shez Coe" userId="33dce8b0-20b7-4564-ba3f-2d1de026c56c" providerId="ADAL" clId="{CA868805-F63B-4938-9FC7-37B1C685BB71}" dt="2022-09-18T17:56:49.221" v="117" actId="26606"/>
          <ac:spMkLst>
            <pc:docMk/>
            <pc:sldMk cId="664957438" sldId="345"/>
            <ac:spMk id="2" creationId="{669660E2-AEE5-478F-9A73-61E2E65D3E8F}"/>
          </ac:spMkLst>
        </pc:spChg>
        <pc:spChg chg="del mod">
          <ac:chgData name="Shez Coe" userId="33dce8b0-20b7-4564-ba3f-2d1de026c56c" providerId="ADAL" clId="{CA868805-F63B-4938-9FC7-37B1C685BB71}" dt="2022-09-18T17:56:49.221" v="117" actId="26606"/>
          <ac:spMkLst>
            <pc:docMk/>
            <pc:sldMk cId="664957438" sldId="345"/>
            <ac:spMk id="3" creationId="{30E7DC44-0F01-4967-AE5A-A81957D90162}"/>
          </ac:spMkLst>
        </pc:spChg>
        <pc:spChg chg="add">
          <ac:chgData name="Shez Coe" userId="33dce8b0-20b7-4564-ba3f-2d1de026c56c" providerId="ADAL" clId="{CA868805-F63B-4938-9FC7-37B1C685BB71}" dt="2022-09-18T17:56:49.221" v="117" actId="26606"/>
          <ac:spMkLst>
            <pc:docMk/>
            <pc:sldMk cId="664957438" sldId="345"/>
            <ac:spMk id="9" creationId="{778AB447-A4B7-44D2-A99D-2E39CCFBD048}"/>
          </ac:spMkLst>
        </pc:spChg>
        <pc:spChg chg="add">
          <ac:chgData name="Shez Coe" userId="33dce8b0-20b7-4564-ba3f-2d1de026c56c" providerId="ADAL" clId="{CA868805-F63B-4938-9FC7-37B1C685BB71}" dt="2022-09-18T17:56:49.221" v="117" actId="26606"/>
          <ac:spMkLst>
            <pc:docMk/>
            <pc:sldMk cId="664957438" sldId="345"/>
            <ac:spMk id="11" creationId="{A5271697-90F1-4A23-8EF2-0179F2EAFACB}"/>
          </ac:spMkLst>
        </pc:spChg>
        <pc:spChg chg="add">
          <ac:chgData name="Shez Coe" userId="33dce8b0-20b7-4564-ba3f-2d1de026c56c" providerId="ADAL" clId="{CA868805-F63B-4938-9FC7-37B1C685BB71}" dt="2022-09-18T17:56:49.221" v="117" actId="26606"/>
          <ac:spMkLst>
            <pc:docMk/>
            <pc:sldMk cId="664957438" sldId="345"/>
            <ac:spMk id="13" creationId="{D9F5512A-48E1-4C07-B75E-3CCC517B6804}"/>
          </ac:spMkLst>
        </pc:spChg>
        <pc:spChg chg="add">
          <ac:chgData name="Shez Coe" userId="33dce8b0-20b7-4564-ba3f-2d1de026c56c" providerId="ADAL" clId="{CA868805-F63B-4938-9FC7-37B1C685BB71}" dt="2022-09-18T17:56:49.221" v="117" actId="26606"/>
          <ac:spMkLst>
            <pc:docMk/>
            <pc:sldMk cId="664957438" sldId="345"/>
            <ac:spMk id="15" creationId="{9D800584-727A-48CF-8223-244AD9717CAA}"/>
          </ac:spMkLst>
        </pc:spChg>
        <pc:grpChg chg="add">
          <ac:chgData name="Shez Coe" userId="33dce8b0-20b7-4564-ba3f-2d1de026c56c" providerId="ADAL" clId="{CA868805-F63B-4938-9FC7-37B1C685BB71}" dt="2022-09-18T17:56:49.221" v="117" actId="26606"/>
          <ac:grpSpMkLst>
            <pc:docMk/>
            <pc:sldMk cId="664957438" sldId="345"/>
            <ac:grpSpMk id="17" creationId="{0F06CE9D-DF08-4313-8DD2-D81E1D59F323}"/>
          </ac:grpSpMkLst>
        </pc:grpChg>
        <pc:graphicFrameChg chg="add">
          <ac:chgData name="Shez Coe" userId="33dce8b0-20b7-4564-ba3f-2d1de026c56c" providerId="ADAL" clId="{CA868805-F63B-4938-9FC7-37B1C685BB71}" dt="2022-09-18T17:56:49.221" v="117" actId="26606"/>
          <ac:graphicFrameMkLst>
            <pc:docMk/>
            <pc:sldMk cId="664957438" sldId="345"/>
            <ac:graphicFrameMk id="5" creationId="{D6CF7461-F532-E2C4-436D-6A533514E07B}"/>
          </ac:graphicFrameMkLst>
        </pc:graphicFrameChg>
      </pc:sldChg>
      <pc:sldChg chg="addSp delSp modSp mod setBg">
        <pc:chgData name="Shez Coe" userId="33dce8b0-20b7-4564-ba3f-2d1de026c56c" providerId="ADAL" clId="{CA868805-F63B-4938-9FC7-37B1C685BB71}" dt="2022-09-18T17:56:43.947" v="116" actId="26606"/>
        <pc:sldMkLst>
          <pc:docMk/>
          <pc:sldMk cId="2876818801" sldId="347"/>
        </pc:sldMkLst>
        <pc:spChg chg="mod">
          <ac:chgData name="Shez Coe" userId="33dce8b0-20b7-4564-ba3f-2d1de026c56c" providerId="ADAL" clId="{CA868805-F63B-4938-9FC7-37B1C685BB71}" dt="2022-09-18T17:56:43.947" v="116" actId="26606"/>
          <ac:spMkLst>
            <pc:docMk/>
            <pc:sldMk cId="2876818801" sldId="347"/>
            <ac:spMk id="2" creationId="{669660E2-AEE5-478F-9A73-61E2E65D3E8F}"/>
          </ac:spMkLst>
        </pc:spChg>
        <pc:spChg chg="del">
          <ac:chgData name="Shez Coe" userId="33dce8b0-20b7-4564-ba3f-2d1de026c56c" providerId="ADAL" clId="{CA868805-F63B-4938-9FC7-37B1C685BB71}" dt="2022-09-18T17:56:43.947" v="116" actId="26606"/>
          <ac:spMkLst>
            <pc:docMk/>
            <pc:sldMk cId="2876818801" sldId="347"/>
            <ac:spMk id="3" creationId="{30E7DC44-0F01-4967-AE5A-A81957D90162}"/>
          </ac:spMkLst>
        </pc:spChg>
        <pc:spChg chg="add">
          <ac:chgData name="Shez Coe" userId="33dce8b0-20b7-4564-ba3f-2d1de026c56c" providerId="ADAL" clId="{CA868805-F63B-4938-9FC7-37B1C685BB71}" dt="2022-09-18T17:56:43.947" v="116" actId="26606"/>
          <ac:spMkLst>
            <pc:docMk/>
            <pc:sldMk cId="2876818801" sldId="347"/>
            <ac:spMk id="9" creationId="{778AB447-A4B7-44D2-A99D-2E39CCFBD048}"/>
          </ac:spMkLst>
        </pc:spChg>
        <pc:spChg chg="add">
          <ac:chgData name="Shez Coe" userId="33dce8b0-20b7-4564-ba3f-2d1de026c56c" providerId="ADAL" clId="{CA868805-F63B-4938-9FC7-37B1C685BB71}" dt="2022-09-18T17:56:43.947" v="116" actId="26606"/>
          <ac:spMkLst>
            <pc:docMk/>
            <pc:sldMk cId="2876818801" sldId="347"/>
            <ac:spMk id="11" creationId="{A5271697-90F1-4A23-8EF2-0179F2EAFACB}"/>
          </ac:spMkLst>
        </pc:spChg>
        <pc:spChg chg="add">
          <ac:chgData name="Shez Coe" userId="33dce8b0-20b7-4564-ba3f-2d1de026c56c" providerId="ADAL" clId="{CA868805-F63B-4938-9FC7-37B1C685BB71}" dt="2022-09-18T17:56:43.947" v="116" actId="26606"/>
          <ac:spMkLst>
            <pc:docMk/>
            <pc:sldMk cId="2876818801" sldId="347"/>
            <ac:spMk id="13" creationId="{D9F5512A-48E1-4C07-B75E-3CCC517B6804}"/>
          </ac:spMkLst>
        </pc:spChg>
        <pc:spChg chg="add">
          <ac:chgData name="Shez Coe" userId="33dce8b0-20b7-4564-ba3f-2d1de026c56c" providerId="ADAL" clId="{CA868805-F63B-4938-9FC7-37B1C685BB71}" dt="2022-09-18T17:56:43.947" v="116" actId="26606"/>
          <ac:spMkLst>
            <pc:docMk/>
            <pc:sldMk cId="2876818801" sldId="347"/>
            <ac:spMk id="15" creationId="{9D800584-727A-48CF-8223-244AD9717CAA}"/>
          </ac:spMkLst>
        </pc:spChg>
        <pc:grpChg chg="add">
          <ac:chgData name="Shez Coe" userId="33dce8b0-20b7-4564-ba3f-2d1de026c56c" providerId="ADAL" clId="{CA868805-F63B-4938-9FC7-37B1C685BB71}" dt="2022-09-18T17:56:43.947" v="116" actId="26606"/>
          <ac:grpSpMkLst>
            <pc:docMk/>
            <pc:sldMk cId="2876818801" sldId="347"/>
            <ac:grpSpMk id="17" creationId="{0F06CE9D-DF08-4313-8DD2-D81E1D59F323}"/>
          </ac:grpSpMkLst>
        </pc:grpChg>
        <pc:graphicFrameChg chg="add">
          <ac:chgData name="Shez Coe" userId="33dce8b0-20b7-4564-ba3f-2d1de026c56c" providerId="ADAL" clId="{CA868805-F63B-4938-9FC7-37B1C685BB71}" dt="2022-09-18T17:56:43.947" v="116" actId="26606"/>
          <ac:graphicFrameMkLst>
            <pc:docMk/>
            <pc:sldMk cId="2876818801" sldId="347"/>
            <ac:graphicFrameMk id="5" creationId="{6B4EB0D3-10CD-7D31-AA66-50B0E7C2BDDB}"/>
          </ac:graphicFrameMkLst>
        </pc:graphicFrameChg>
      </pc:sldChg>
      <pc:sldChg chg="addSp delSp modSp mod setBg">
        <pc:chgData name="Shez Coe" userId="33dce8b0-20b7-4564-ba3f-2d1de026c56c" providerId="ADAL" clId="{CA868805-F63B-4938-9FC7-37B1C685BB71}" dt="2022-09-18T17:57:00.396" v="121" actId="1076"/>
        <pc:sldMkLst>
          <pc:docMk/>
          <pc:sldMk cId="2275818924" sldId="348"/>
        </pc:sldMkLst>
        <pc:spChg chg="mod">
          <ac:chgData name="Shez Coe" userId="33dce8b0-20b7-4564-ba3f-2d1de026c56c" providerId="ADAL" clId="{CA868805-F63B-4938-9FC7-37B1C685BB71}" dt="2022-09-18T17:56:57.562" v="120" actId="26606"/>
          <ac:spMkLst>
            <pc:docMk/>
            <pc:sldMk cId="2275818924" sldId="348"/>
            <ac:spMk id="2" creationId="{669660E2-AEE5-478F-9A73-61E2E65D3E8F}"/>
          </ac:spMkLst>
        </pc:spChg>
        <pc:spChg chg="mod">
          <ac:chgData name="Shez Coe" userId="33dce8b0-20b7-4564-ba3f-2d1de026c56c" providerId="ADAL" clId="{CA868805-F63B-4938-9FC7-37B1C685BB71}" dt="2022-09-18T17:57:00.396" v="121" actId="1076"/>
          <ac:spMkLst>
            <pc:docMk/>
            <pc:sldMk cId="2275818924" sldId="348"/>
            <ac:spMk id="3" creationId="{30E7DC44-0F01-4967-AE5A-A81957D90162}"/>
          </ac:spMkLst>
        </pc:spChg>
        <pc:spChg chg="add del">
          <ac:chgData name="Shez Coe" userId="33dce8b0-20b7-4564-ba3f-2d1de026c56c" providerId="ADAL" clId="{CA868805-F63B-4938-9FC7-37B1C685BB71}" dt="2022-09-18T17:56:57.545" v="119" actId="26606"/>
          <ac:spMkLst>
            <pc:docMk/>
            <pc:sldMk cId="2275818924" sldId="348"/>
            <ac:spMk id="8" creationId="{907EF6B7-1338-4443-8C46-6A318D952DFD}"/>
          </ac:spMkLst>
        </pc:spChg>
        <pc:spChg chg="add del">
          <ac:chgData name="Shez Coe" userId="33dce8b0-20b7-4564-ba3f-2d1de026c56c" providerId="ADAL" clId="{CA868805-F63B-4938-9FC7-37B1C685BB71}" dt="2022-09-18T17:56:57.545" v="119" actId="26606"/>
          <ac:spMkLst>
            <pc:docMk/>
            <pc:sldMk cId="2275818924" sldId="348"/>
            <ac:spMk id="10" creationId="{DAAE4CDD-124C-4DCF-9584-B6033B545DD5}"/>
          </ac:spMkLst>
        </pc:spChg>
        <pc:spChg chg="add del">
          <ac:chgData name="Shez Coe" userId="33dce8b0-20b7-4564-ba3f-2d1de026c56c" providerId="ADAL" clId="{CA868805-F63B-4938-9FC7-37B1C685BB71}" dt="2022-09-18T17:56:57.545" v="119" actId="26606"/>
          <ac:spMkLst>
            <pc:docMk/>
            <pc:sldMk cId="2275818924" sldId="348"/>
            <ac:spMk id="12" creationId="{081E4A58-353D-44AE-B2FC-2A74E2E400F7}"/>
          </ac:spMkLst>
        </pc:spChg>
        <pc:spChg chg="add">
          <ac:chgData name="Shez Coe" userId="33dce8b0-20b7-4564-ba3f-2d1de026c56c" providerId="ADAL" clId="{CA868805-F63B-4938-9FC7-37B1C685BB71}" dt="2022-09-18T17:56:57.562" v="120" actId="26606"/>
          <ac:spMkLst>
            <pc:docMk/>
            <pc:sldMk cId="2275818924" sldId="348"/>
            <ac:spMk id="14" creationId="{9D800584-727A-48CF-8223-244AD9717CAA}"/>
          </ac:spMkLst>
        </pc:spChg>
        <pc:spChg chg="add">
          <ac:chgData name="Shez Coe" userId="33dce8b0-20b7-4564-ba3f-2d1de026c56c" providerId="ADAL" clId="{CA868805-F63B-4938-9FC7-37B1C685BB71}" dt="2022-09-18T17:56:57.562" v="120" actId="26606"/>
          <ac:spMkLst>
            <pc:docMk/>
            <pc:sldMk cId="2275818924" sldId="348"/>
            <ac:spMk id="15" creationId="{1E234CF4-802C-4AA1-B540-36C3B838C462}"/>
          </ac:spMkLst>
        </pc:spChg>
        <pc:spChg chg="add">
          <ac:chgData name="Shez Coe" userId="33dce8b0-20b7-4564-ba3f-2d1de026c56c" providerId="ADAL" clId="{CA868805-F63B-4938-9FC7-37B1C685BB71}" dt="2022-09-18T17:56:57.562" v="120" actId="26606"/>
          <ac:spMkLst>
            <pc:docMk/>
            <pc:sldMk cId="2275818924" sldId="348"/>
            <ac:spMk id="37" creationId="{A5271697-90F1-4A23-8EF2-0179F2EAFACB}"/>
          </ac:spMkLst>
        </pc:spChg>
        <pc:spChg chg="add">
          <ac:chgData name="Shez Coe" userId="33dce8b0-20b7-4564-ba3f-2d1de026c56c" providerId="ADAL" clId="{CA868805-F63B-4938-9FC7-37B1C685BB71}" dt="2022-09-18T17:56:57.562" v="120" actId="26606"/>
          <ac:spMkLst>
            <pc:docMk/>
            <pc:sldMk cId="2275818924" sldId="348"/>
            <ac:spMk id="38" creationId="{D9F5512A-48E1-4C07-B75E-3CCC517B6804}"/>
          </ac:spMkLst>
        </pc:spChg>
        <pc:grpChg chg="add">
          <ac:chgData name="Shez Coe" userId="33dce8b0-20b7-4564-ba3f-2d1de026c56c" providerId="ADAL" clId="{CA868805-F63B-4938-9FC7-37B1C685BB71}" dt="2022-09-18T17:56:57.562" v="120" actId="26606"/>
          <ac:grpSpMkLst>
            <pc:docMk/>
            <pc:sldMk cId="2275818924" sldId="348"/>
            <ac:grpSpMk id="16" creationId="{B0CED441-B73B-4907-9AF2-614CEAC6A182}"/>
          </ac:grpSpMkLst>
        </pc:grpChg>
      </pc:sldChg>
      <pc:sldChg chg="addSp modSp mod setBg">
        <pc:chgData name="Shez Coe" userId="33dce8b0-20b7-4564-ba3f-2d1de026c56c" providerId="ADAL" clId="{CA868805-F63B-4938-9FC7-37B1C685BB71}" dt="2022-09-18T17:56:35.068" v="114" actId="26606"/>
        <pc:sldMkLst>
          <pc:docMk/>
          <pc:sldMk cId="2000658103" sldId="349"/>
        </pc:sldMkLst>
        <pc:spChg chg="mod">
          <ac:chgData name="Shez Coe" userId="33dce8b0-20b7-4564-ba3f-2d1de026c56c" providerId="ADAL" clId="{CA868805-F63B-4938-9FC7-37B1C685BB71}" dt="2022-09-18T17:56:35.068" v="114" actId="26606"/>
          <ac:spMkLst>
            <pc:docMk/>
            <pc:sldMk cId="2000658103" sldId="349"/>
            <ac:spMk id="2" creationId="{CC49CE0B-BF94-444E-B2CB-69D0087EFACC}"/>
          </ac:spMkLst>
        </pc:spChg>
        <pc:spChg chg="mod">
          <ac:chgData name="Shez Coe" userId="33dce8b0-20b7-4564-ba3f-2d1de026c56c" providerId="ADAL" clId="{CA868805-F63B-4938-9FC7-37B1C685BB71}" dt="2022-09-18T17:56:35.068" v="114" actId="26606"/>
          <ac:spMkLst>
            <pc:docMk/>
            <pc:sldMk cId="2000658103" sldId="349"/>
            <ac:spMk id="3" creationId="{8D1914EF-0130-43F1-958F-5DB41AED2540}"/>
          </ac:spMkLst>
        </pc:spChg>
        <pc:spChg chg="add">
          <ac:chgData name="Shez Coe" userId="33dce8b0-20b7-4564-ba3f-2d1de026c56c" providerId="ADAL" clId="{CA868805-F63B-4938-9FC7-37B1C685BB71}" dt="2022-09-18T17:56:35.068" v="114" actId="26606"/>
          <ac:spMkLst>
            <pc:docMk/>
            <pc:sldMk cId="2000658103" sldId="349"/>
            <ac:spMk id="8" creationId="{14FB2BD5-6AAB-46F7-A8D1-665DAE973096}"/>
          </ac:spMkLst>
        </pc:spChg>
        <pc:spChg chg="add">
          <ac:chgData name="Shez Coe" userId="33dce8b0-20b7-4564-ba3f-2d1de026c56c" providerId="ADAL" clId="{CA868805-F63B-4938-9FC7-37B1C685BB71}" dt="2022-09-18T17:56:35.068" v="114" actId="26606"/>
          <ac:spMkLst>
            <pc:docMk/>
            <pc:sldMk cId="2000658103" sldId="349"/>
            <ac:spMk id="10" creationId="{A5271697-90F1-4A23-8EF2-0179F2EAFACB}"/>
          </ac:spMkLst>
        </pc:spChg>
        <pc:spChg chg="add">
          <ac:chgData name="Shez Coe" userId="33dce8b0-20b7-4564-ba3f-2d1de026c56c" providerId="ADAL" clId="{CA868805-F63B-4938-9FC7-37B1C685BB71}" dt="2022-09-18T17:56:35.068" v="114" actId="26606"/>
          <ac:spMkLst>
            <pc:docMk/>
            <pc:sldMk cId="2000658103" sldId="349"/>
            <ac:spMk id="12" creationId="{D9F5512A-48E1-4C07-B75E-3CCC517B6804}"/>
          </ac:spMkLst>
        </pc:spChg>
        <pc:spChg chg="add">
          <ac:chgData name="Shez Coe" userId="33dce8b0-20b7-4564-ba3f-2d1de026c56c" providerId="ADAL" clId="{CA868805-F63B-4938-9FC7-37B1C685BB71}" dt="2022-09-18T17:56:35.068" v="114" actId="26606"/>
          <ac:spMkLst>
            <pc:docMk/>
            <pc:sldMk cId="2000658103" sldId="349"/>
            <ac:spMk id="14" creationId="{B429BAE5-B200-4FC0-BBC1-8D7C57D1D9F4}"/>
          </ac:spMkLst>
        </pc:spChg>
        <pc:grpChg chg="add">
          <ac:chgData name="Shez Coe" userId="33dce8b0-20b7-4564-ba3f-2d1de026c56c" providerId="ADAL" clId="{CA868805-F63B-4938-9FC7-37B1C685BB71}" dt="2022-09-18T17:56:35.068" v="114" actId="26606"/>
          <ac:grpSpMkLst>
            <pc:docMk/>
            <pc:sldMk cId="2000658103" sldId="349"/>
            <ac:grpSpMk id="16" creationId="{31D279A5-A726-4EB1-8C82-5DCAD72061E9}"/>
          </ac:grpSpMkLst>
        </pc:gr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F57D4-D732-4B8A-B1CA-66A7EE4EDA4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7F6C43D-80C4-43B5-8DB0-1CD8A5D07C8B}">
      <dgm:prSet/>
      <dgm:spPr/>
      <dgm:t>
        <a:bodyPr/>
        <a:lstStyle/>
        <a:p>
          <a:r>
            <a:rPr lang="en-GB"/>
            <a:t>Effort is how much hard work you do.</a:t>
          </a:r>
          <a:endParaRPr lang="en-US"/>
        </a:p>
      </dgm:t>
    </dgm:pt>
    <dgm:pt modelId="{0478A052-BDC0-45F4-96A1-6C35E08D90C0}" type="parTrans" cxnId="{40923734-923B-4F72-AE76-23431855523A}">
      <dgm:prSet/>
      <dgm:spPr/>
      <dgm:t>
        <a:bodyPr/>
        <a:lstStyle/>
        <a:p>
          <a:endParaRPr lang="en-US"/>
        </a:p>
      </dgm:t>
    </dgm:pt>
    <dgm:pt modelId="{CA02B3A2-D85F-4BF5-BF00-ADA5975FC259}" type="sibTrans" cxnId="{40923734-923B-4F72-AE76-23431855523A}">
      <dgm:prSet/>
      <dgm:spPr/>
      <dgm:t>
        <a:bodyPr/>
        <a:lstStyle/>
        <a:p>
          <a:endParaRPr lang="en-US"/>
        </a:p>
      </dgm:t>
    </dgm:pt>
    <dgm:pt modelId="{A376623F-8093-4298-BE95-55528A583140}">
      <dgm:prSet/>
      <dgm:spPr/>
      <dgm:t>
        <a:bodyPr/>
        <a:lstStyle/>
        <a:p>
          <a:r>
            <a:rPr lang="en-GB"/>
            <a:t>Practice is what work you do, i.e. how you spend your time working.</a:t>
          </a:r>
          <a:endParaRPr lang="en-US"/>
        </a:p>
      </dgm:t>
    </dgm:pt>
    <dgm:pt modelId="{06C22534-36BA-473A-A725-74060AD6E9E8}" type="parTrans" cxnId="{535D5408-86F5-4872-B9BD-0D094922B4AF}">
      <dgm:prSet/>
      <dgm:spPr/>
      <dgm:t>
        <a:bodyPr/>
        <a:lstStyle/>
        <a:p>
          <a:endParaRPr lang="en-US"/>
        </a:p>
      </dgm:t>
    </dgm:pt>
    <dgm:pt modelId="{A50779DF-649D-4505-BDDE-C51367F892F3}" type="sibTrans" cxnId="{535D5408-86F5-4872-B9BD-0D094922B4AF}">
      <dgm:prSet/>
      <dgm:spPr/>
      <dgm:t>
        <a:bodyPr/>
        <a:lstStyle/>
        <a:p>
          <a:endParaRPr lang="en-US"/>
        </a:p>
      </dgm:t>
    </dgm:pt>
    <dgm:pt modelId="{EB87DBBD-B1BC-4FC9-AB58-F2581ACD0287}" type="pres">
      <dgm:prSet presAssocID="{013F57D4-D732-4B8A-B1CA-66A7EE4EDA47}" presName="linear" presStyleCnt="0">
        <dgm:presLayoutVars>
          <dgm:animLvl val="lvl"/>
          <dgm:resizeHandles val="exact"/>
        </dgm:presLayoutVars>
      </dgm:prSet>
      <dgm:spPr/>
    </dgm:pt>
    <dgm:pt modelId="{895DCA56-7F0D-4AFF-9C68-E8BA8A2B5701}" type="pres">
      <dgm:prSet presAssocID="{67F6C43D-80C4-43B5-8DB0-1CD8A5D07C8B}" presName="parentText" presStyleLbl="node1" presStyleIdx="0" presStyleCnt="2">
        <dgm:presLayoutVars>
          <dgm:chMax val="0"/>
          <dgm:bulletEnabled val="1"/>
        </dgm:presLayoutVars>
      </dgm:prSet>
      <dgm:spPr/>
    </dgm:pt>
    <dgm:pt modelId="{FC870772-665F-4DBC-BDF9-A00390D38BE7}" type="pres">
      <dgm:prSet presAssocID="{CA02B3A2-D85F-4BF5-BF00-ADA5975FC259}" presName="spacer" presStyleCnt="0"/>
      <dgm:spPr/>
    </dgm:pt>
    <dgm:pt modelId="{251276F0-6E66-4549-8864-A2C639D2D0AC}" type="pres">
      <dgm:prSet presAssocID="{A376623F-8093-4298-BE95-55528A583140}" presName="parentText" presStyleLbl="node1" presStyleIdx="1" presStyleCnt="2">
        <dgm:presLayoutVars>
          <dgm:chMax val="0"/>
          <dgm:bulletEnabled val="1"/>
        </dgm:presLayoutVars>
      </dgm:prSet>
      <dgm:spPr/>
    </dgm:pt>
  </dgm:ptLst>
  <dgm:cxnLst>
    <dgm:cxn modelId="{A11CCC04-E11C-4C82-AF32-36161619A2D3}" type="presOf" srcId="{013F57D4-D732-4B8A-B1CA-66A7EE4EDA47}" destId="{EB87DBBD-B1BC-4FC9-AB58-F2581ACD0287}" srcOrd="0" destOrd="0" presId="urn:microsoft.com/office/officeart/2005/8/layout/vList2"/>
    <dgm:cxn modelId="{535D5408-86F5-4872-B9BD-0D094922B4AF}" srcId="{013F57D4-D732-4B8A-B1CA-66A7EE4EDA47}" destId="{A376623F-8093-4298-BE95-55528A583140}" srcOrd="1" destOrd="0" parTransId="{06C22534-36BA-473A-A725-74060AD6E9E8}" sibTransId="{A50779DF-649D-4505-BDDE-C51367F892F3}"/>
    <dgm:cxn modelId="{A35BBF22-8647-4B7E-91D0-53CF9FB5E267}" type="presOf" srcId="{67F6C43D-80C4-43B5-8DB0-1CD8A5D07C8B}" destId="{895DCA56-7F0D-4AFF-9C68-E8BA8A2B5701}" srcOrd="0" destOrd="0" presId="urn:microsoft.com/office/officeart/2005/8/layout/vList2"/>
    <dgm:cxn modelId="{40923734-923B-4F72-AE76-23431855523A}" srcId="{013F57D4-D732-4B8A-B1CA-66A7EE4EDA47}" destId="{67F6C43D-80C4-43B5-8DB0-1CD8A5D07C8B}" srcOrd="0" destOrd="0" parTransId="{0478A052-BDC0-45F4-96A1-6C35E08D90C0}" sibTransId="{CA02B3A2-D85F-4BF5-BF00-ADA5975FC259}"/>
    <dgm:cxn modelId="{DBEA8CF1-EF8F-48BB-B86A-38D0B0929789}" type="presOf" srcId="{A376623F-8093-4298-BE95-55528A583140}" destId="{251276F0-6E66-4549-8864-A2C639D2D0AC}" srcOrd="0" destOrd="0" presId="urn:microsoft.com/office/officeart/2005/8/layout/vList2"/>
    <dgm:cxn modelId="{353C0236-3830-4733-B27F-56A962BBAC65}" type="presParOf" srcId="{EB87DBBD-B1BC-4FC9-AB58-F2581ACD0287}" destId="{895DCA56-7F0D-4AFF-9C68-E8BA8A2B5701}" srcOrd="0" destOrd="0" presId="urn:microsoft.com/office/officeart/2005/8/layout/vList2"/>
    <dgm:cxn modelId="{4A9139C7-6C5C-4C01-98F8-96017587BDD1}" type="presParOf" srcId="{EB87DBBD-B1BC-4FC9-AB58-F2581ACD0287}" destId="{FC870772-665F-4DBC-BDF9-A00390D38BE7}" srcOrd="1" destOrd="0" presId="urn:microsoft.com/office/officeart/2005/8/layout/vList2"/>
    <dgm:cxn modelId="{4805AC6F-7DC3-4060-9670-343F9150FBCC}" type="presParOf" srcId="{EB87DBBD-B1BC-4FC9-AB58-F2581ACD0287}" destId="{251276F0-6E66-4549-8864-A2C639D2D0A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05BBF4-8D96-4280-8556-E615E930D140}"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437F837-023E-496D-A2E1-D45FF9659291}">
      <dgm:prSet/>
      <dgm:spPr/>
      <dgm:t>
        <a:bodyPr/>
        <a:lstStyle/>
        <a:p>
          <a:r>
            <a:rPr lang="en-US"/>
            <a:t>Read up on where you are in terms of the type of revision you do.</a:t>
          </a:r>
        </a:p>
      </dgm:t>
    </dgm:pt>
    <dgm:pt modelId="{A0A828EE-5811-4736-89B4-1FC545772D33}" type="parTrans" cxnId="{7E130AB2-2D9F-406B-9B9D-4F6E04B30397}">
      <dgm:prSet/>
      <dgm:spPr/>
      <dgm:t>
        <a:bodyPr/>
        <a:lstStyle/>
        <a:p>
          <a:endParaRPr lang="en-US"/>
        </a:p>
      </dgm:t>
    </dgm:pt>
    <dgm:pt modelId="{581BA6D1-639E-45D0-A1A3-A482849490A4}" type="sibTrans" cxnId="{7E130AB2-2D9F-406B-9B9D-4F6E04B30397}">
      <dgm:prSet/>
      <dgm:spPr/>
      <dgm:t>
        <a:bodyPr/>
        <a:lstStyle/>
        <a:p>
          <a:endParaRPr lang="en-US"/>
        </a:p>
      </dgm:t>
    </dgm:pt>
    <dgm:pt modelId="{23775516-8A44-4E56-9A8E-25C13E26D601}">
      <dgm:prSet/>
      <dgm:spPr/>
      <dgm:t>
        <a:bodyPr/>
        <a:lstStyle/>
        <a:p>
          <a:r>
            <a:rPr lang="en-US"/>
            <a:t>Have you any gaps you need to address?</a:t>
          </a:r>
        </a:p>
      </dgm:t>
    </dgm:pt>
    <dgm:pt modelId="{43721D37-DA38-4CF6-AA8F-7E58549EA46F}" type="parTrans" cxnId="{ED0C3F68-B20B-4ACF-BBE0-0205108A85AF}">
      <dgm:prSet/>
      <dgm:spPr/>
      <dgm:t>
        <a:bodyPr/>
        <a:lstStyle/>
        <a:p>
          <a:endParaRPr lang="en-US"/>
        </a:p>
      </dgm:t>
    </dgm:pt>
    <dgm:pt modelId="{B665BCB1-FA52-4869-A113-B68E56FC7F99}" type="sibTrans" cxnId="{ED0C3F68-B20B-4ACF-BBE0-0205108A85AF}">
      <dgm:prSet/>
      <dgm:spPr/>
      <dgm:t>
        <a:bodyPr/>
        <a:lstStyle/>
        <a:p>
          <a:endParaRPr lang="en-US"/>
        </a:p>
      </dgm:t>
    </dgm:pt>
    <dgm:pt modelId="{3366BDD2-A706-47C9-A0E0-CFDE74FA3AC8}" type="pres">
      <dgm:prSet presAssocID="{1505BBF4-8D96-4280-8556-E615E930D140}" presName="linear" presStyleCnt="0">
        <dgm:presLayoutVars>
          <dgm:animLvl val="lvl"/>
          <dgm:resizeHandles val="exact"/>
        </dgm:presLayoutVars>
      </dgm:prSet>
      <dgm:spPr/>
    </dgm:pt>
    <dgm:pt modelId="{03C02DFF-CCF3-44DE-9219-68E7DB3ADA23}" type="pres">
      <dgm:prSet presAssocID="{2437F837-023E-496D-A2E1-D45FF9659291}" presName="parentText" presStyleLbl="node1" presStyleIdx="0" presStyleCnt="2">
        <dgm:presLayoutVars>
          <dgm:chMax val="0"/>
          <dgm:bulletEnabled val="1"/>
        </dgm:presLayoutVars>
      </dgm:prSet>
      <dgm:spPr/>
    </dgm:pt>
    <dgm:pt modelId="{90B57265-F780-42F7-BA67-D3B1CA50B55D}" type="pres">
      <dgm:prSet presAssocID="{581BA6D1-639E-45D0-A1A3-A482849490A4}" presName="spacer" presStyleCnt="0"/>
      <dgm:spPr/>
    </dgm:pt>
    <dgm:pt modelId="{BEFA63BE-F14A-4540-8511-ED10717E7071}" type="pres">
      <dgm:prSet presAssocID="{23775516-8A44-4E56-9A8E-25C13E26D601}" presName="parentText" presStyleLbl="node1" presStyleIdx="1" presStyleCnt="2">
        <dgm:presLayoutVars>
          <dgm:chMax val="0"/>
          <dgm:bulletEnabled val="1"/>
        </dgm:presLayoutVars>
      </dgm:prSet>
      <dgm:spPr/>
    </dgm:pt>
  </dgm:ptLst>
  <dgm:cxnLst>
    <dgm:cxn modelId="{ED0C3F68-B20B-4ACF-BBE0-0205108A85AF}" srcId="{1505BBF4-8D96-4280-8556-E615E930D140}" destId="{23775516-8A44-4E56-9A8E-25C13E26D601}" srcOrd="1" destOrd="0" parTransId="{43721D37-DA38-4CF6-AA8F-7E58549EA46F}" sibTransId="{B665BCB1-FA52-4869-A113-B68E56FC7F99}"/>
    <dgm:cxn modelId="{22189059-B07C-463A-9994-51F4571A04E2}" type="presOf" srcId="{2437F837-023E-496D-A2E1-D45FF9659291}" destId="{03C02DFF-CCF3-44DE-9219-68E7DB3ADA23}" srcOrd="0" destOrd="0" presId="urn:microsoft.com/office/officeart/2005/8/layout/vList2"/>
    <dgm:cxn modelId="{7E130AB2-2D9F-406B-9B9D-4F6E04B30397}" srcId="{1505BBF4-8D96-4280-8556-E615E930D140}" destId="{2437F837-023E-496D-A2E1-D45FF9659291}" srcOrd="0" destOrd="0" parTransId="{A0A828EE-5811-4736-89B4-1FC545772D33}" sibTransId="{581BA6D1-639E-45D0-A1A3-A482849490A4}"/>
    <dgm:cxn modelId="{13A8ABD4-F708-4E25-BAF3-91282A57A2F5}" type="presOf" srcId="{1505BBF4-8D96-4280-8556-E615E930D140}" destId="{3366BDD2-A706-47C9-A0E0-CFDE74FA3AC8}" srcOrd="0" destOrd="0" presId="urn:microsoft.com/office/officeart/2005/8/layout/vList2"/>
    <dgm:cxn modelId="{21B74AFF-96CF-46FA-9C27-CBBB01D6D190}" type="presOf" srcId="{23775516-8A44-4E56-9A8E-25C13E26D601}" destId="{BEFA63BE-F14A-4540-8511-ED10717E7071}" srcOrd="0" destOrd="0" presId="urn:microsoft.com/office/officeart/2005/8/layout/vList2"/>
    <dgm:cxn modelId="{6C8575DD-3FB9-4DD0-8D84-7E7599CCF6BA}" type="presParOf" srcId="{3366BDD2-A706-47C9-A0E0-CFDE74FA3AC8}" destId="{03C02DFF-CCF3-44DE-9219-68E7DB3ADA23}" srcOrd="0" destOrd="0" presId="urn:microsoft.com/office/officeart/2005/8/layout/vList2"/>
    <dgm:cxn modelId="{8C8B4411-3181-467D-B73D-3D26FA3670DE}" type="presParOf" srcId="{3366BDD2-A706-47C9-A0E0-CFDE74FA3AC8}" destId="{90B57265-F780-42F7-BA67-D3B1CA50B55D}" srcOrd="1" destOrd="0" presId="urn:microsoft.com/office/officeart/2005/8/layout/vList2"/>
    <dgm:cxn modelId="{86C649FC-4AE5-4B54-9179-0085D6CE6DA6}" type="presParOf" srcId="{3366BDD2-A706-47C9-A0E0-CFDE74FA3AC8}" destId="{BEFA63BE-F14A-4540-8511-ED10717E707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BA3444-9D76-49D1-AB2B-A4F5455266C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E918931-E693-4530-8D02-10BFF37F39A0}">
      <dgm:prSet/>
      <dgm:spPr/>
      <dgm:t>
        <a:bodyPr/>
        <a:lstStyle/>
        <a:p>
          <a:r>
            <a:rPr lang="en-US"/>
            <a:t>Most of your independent study time is one hour in length.</a:t>
          </a:r>
        </a:p>
      </dgm:t>
    </dgm:pt>
    <dgm:pt modelId="{F93E1744-68C7-4C86-8321-17AF20E1565C}" type="parTrans" cxnId="{48E6BAD9-B5F3-41A7-BC56-40674E62ABA4}">
      <dgm:prSet/>
      <dgm:spPr/>
      <dgm:t>
        <a:bodyPr/>
        <a:lstStyle/>
        <a:p>
          <a:endParaRPr lang="en-US"/>
        </a:p>
      </dgm:t>
    </dgm:pt>
    <dgm:pt modelId="{086B31AE-5830-4546-BEC4-6296C900608A}" type="sibTrans" cxnId="{48E6BAD9-B5F3-41A7-BC56-40674E62ABA4}">
      <dgm:prSet/>
      <dgm:spPr/>
      <dgm:t>
        <a:bodyPr/>
        <a:lstStyle/>
        <a:p>
          <a:endParaRPr lang="en-US"/>
        </a:p>
      </dgm:t>
    </dgm:pt>
    <dgm:pt modelId="{5F4D5793-F970-4739-88EF-7FB7CCA59DFB}">
      <dgm:prSet/>
      <dgm:spPr/>
      <dgm:t>
        <a:bodyPr/>
        <a:lstStyle/>
        <a:p>
          <a:r>
            <a:rPr lang="en-US"/>
            <a:t>Read this and next time you have a study period have a go at this.</a:t>
          </a:r>
        </a:p>
      </dgm:t>
    </dgm:pt>
    <dgm:pt modelId="{C60E8F49-3D06-452C-8498-EA14759B37E2}" type="parTrans" cxnId="{5B9B14B1-55BD-4E27-9A67-2426AE8D7E95}">
      <dgm:prSet/>
      <dgm:spPr/>
      <dgm:t>
        <a:bodyPr/>
        <a:lstStyle/>
        <a:p>
          <a:endParaRPr lang="en-US"/>
        </a:p>
      </dgm:t>
    </dgm:pt>
    <dgm:pt modelId="{08AB0B85-C8C0-4204-AD2D-F281DC0962DB}" type="sibTrans" cxnId="{5B9B14B1-55BD-4E27-9A67-2426AE8D7E95}">
      <dgm:prSet/>
      <dgm:spPr/>
      <dgm:t>
        <a:bodyPr/>
        <a:lstStyle/>
        <a:p>
          <a:endParaRPr lang="en-US"/>
        </a:p>
      </dgm:t>
    </dgm:pt>
    <dgm:pt modelId="{5C1772D2-9A6E-44C4-9666-A29FFB9AD4BC}" type="pres">
      <dgm:prSet presAssocID="{FABA3444-9D76-49D1-AB2B-A4F5455266CA}" presName="linear" presStyleCnt="0">
        <dgm:presLayoutVars>
          <dgm:animLvl val="lvl"/>
          <dgm:resizeHandles val="exact"/>
        </dgm:presLayoutVars>
      </dgm:prSet>
      <dgm:spPr/>
    </dgm:pt>
    <dgm:pt modelId="{A8DF21B2-B617-44CB-9E28-7E414009878C}" type="pres">
      <dgm:prSet presAssocID="{FE918931-E693-4530-8D02-10BFF37F39A0}" presName="parentText" presStyleLbl="node1" presStyleIdx="0" presStyleCnt="2">
        <dgm:presLayoutVars>
          <dgm:chMax val="0"/>
          <dgm:bulletEnabled val="1"/>
        </dgm:presLayoutVars>
      </dgm:prSet>
      <dgm:spPr/>
    </dgm:pt>
    <dgm:pt modelId="{C5DDD629-C154-41C5-97C5-4402FBDF6F3B}" type="pres">
      <dgm:prSet presAssocID="{086B31AE-5830-4546-BEC4-6296C900608A}" presName="spacer" presStyleCnt="0"/>
      <dgm:spPr/>
    </dgm:pt>
    <dgm:pt modelId="{6C1ED80D-FF74-4858-9E38-FCB8CD3B73E5}" type="pres">
      <dgm:prSet presAssocID="{5F4D5793-F970-4739-88EF-7FB7CCA59DFB}" presName="parentText" presStyleLbl="node1" presStyleIdx="1" presStyleCnt="2">
        <dgm:presLayoutVars>
          <dgm:chMax val="0"/>
          <dgm:bulletEnabled val="1"/>
        </dgm:presLayoutVars>
      </dgm:prSet>
      <dgm:spPr/>
    </dgm:pt>
  </dgm:ptLst>
  <dgm:cxnLst>
    <dgm:cxn modelId="{2465A223-3247-4AAA-B756-F7CFAC64D728}" type="presOf" srcId="{5F4D5793-F970-4739-88EF-7FB7CCA59DFB}" destId="{6C1ED80D-FF74-4858-9E38-FCB8CD3B73E5}" srcOrd="0" destOrd="0" presId="urn:microsoft.com/office/officeart/2005/8/layout/vList2"/>
    <dgm:cxn modelId="{E97B9782-1CBB-4781-9C57-66729B1E1ED1}" type="presOf" srcId="{FE918931-E693-4530-8D02-10BFF37F39A0}" destId="{A8DF21B2-B617-44CB-9E28-7E414009878C}" srcOrd="0" destOrd="0" presId="urn:microsoft.com/office/officeart/2005/8/layout/vList2"/>
    <dgm:cxn modelId="{0238B78F-D240-43F6-937C-790022539BAA}" type="presOf" srcId="{FABA3444-9D76-49D1-AB2B-A4F5455266CA}" destId="{5C1772D2-9A6E-44C4-9666-A29FFB9AD4BC}" srcOrd="0" destOrd="0" presId="urn:microsoft.com/office/officeart/2005/8/layout/vList2"/>
    <dgm:cxn modelId="{5B9B14B1-55BD-4E27-9A67-2426AE8D7E95}" srcId="{FABA3444-9D76-49D1-AB2B-A4F5455266CA}" destId="{5F4D5793-F970-4739-88EF-7FB7CCA59DFB}" srcOrd="1" destOrd="0" parTransId="{C60E8F49-3D06-452C-8498-EA14759B37E2}" sibTransId="{08AB0B85-C8C0-4204-AD2D-F281DC0962DB}"/>
    <dgm:cxn modelId="{48E6BAD9-B5F3-41A7-BC56-40674E62ABA4}" srcId="{FABA3444-9D76-49D1-AB2B-A4F5455266CA}" destId="{FE918931-E693-4530-8D02-10BFF37F39A0}" srcOrd="0" destOrd="0" parTransId="{F93E1744-68C7-4C86-8321-17AF20E1565C}" sibTransId="{086B31AE-5830-4546-BEC4-6296C900608A}"/>
    <dgm:cxn modelId="{3C30E624-71E0-4207-AAA7-773726532176}" type="presParOf" srcId="{5C1772D2-9A6E-44C4-9666-A29FFB9AD4BC}" destId="{A8DF21B2-B617-44CB-9E28-7E414009878C}" srcOrd="0" destOrd="0" presId="urn:microsoft.com/office/officeart/2005/8/layout/vList2"/>
    <dgm:cxn modelId="{AD783977-9EED-400A-B38B-2B31ECA9FCAD}" type="presParOf" srcId="{5C1772D2-9A6E-44C4-9666-A29FFB9AD4BC}" destId="{C5DDD629-C154-41C5-97C5-4402FBDF6F3B}" srcOrd="1" destOrd="0" presId="urn:microsoft.com/office/officeart/2005/8/layout/vList2"/>
    <dgm:cxn modelId="{5809EA03-6D91-4D20-B348-AC1B56439991}" type="presParOf" srcId="{5C1772D2-9A6E-44C4-9666-A29FFB9AD4BC}" destId="{6C1ED80D-FF74-4858-9E38-FCB8CD3B73E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5DCA56-7F0D-4AFF-9C68-E8BA8A2B5701}">
      <dsp:nvSpPr>
        <dsp:cNvPr id="0" name=""/>
        <dsp:cNvSpPr/>
      </dsp:nvSpPr>
      <dsp:spPr>
        <a:xfrm>
          <a:off x="0" y="284977"/>
          <a:ext cx="6263640" cy="240544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GB" sz="4300" kern="1200"/>
            <a:t>Effort is how much hard work you do.</a:t>
          </a:r>
          <a:endParaRPr lang="en-US" sz="4300" kern="1200"/>
        </a:p>
      </dsp:txBody>
      <dsp:txXfrm>
        <a:off x="117424" y="402401"/>
        <a:ext cx="6028792" cy="2170598"/>
      </dsp:txXfrm>
    </dsp:sp>
    <dsp:sp modelId="{251276F0-6E66-4549-8864-A2C639D2D0AC}">
      <dsp:nvSpPr>
        <dsp:cNvPr id="0" name=""/>
        <dsp:cNvSpPr/>
      </dsp:nvSpPr>
      <dsp:spPr>
        <a:xfrm>
          <a:off x="0" y="2814263"/>
          <a:ext cx="6263640" cy="2405446"/>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GB" sz="4300" kern="1200"/>
            <a:t>Practice is what work you do, i.e. how you spend your time working.</a:t>
          </a:r>
          <a:endParaRPr lang="en-US" sz="4300" kern="1200"/>
        </a:p>
      </dsp:txBody>
      <dsp:txXfrm>
        <a:off x="117424" y="2931687"/>
        <a:ext cx="6028792" cy="21705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C02DFF-CCF3-44DE-9219-68E7DB3ADA23}">
      <dsp:nvSpPr>
        <dsp:cNvPr id="0" name=""/>
        <dsp:cNvSpPr/>
      </dsp:nvSpPr>
      <dsp:spPr>
        <a:xfrm>
          <a:off x="0" y="21845"/>
          <a:ext cx="5286895" cy="29975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Read up on where you are in terms of the type of revision you do.</a:t>
          </a:r>
        </a:p>
      </dsp:txBody>
      <dsp:txXfrm>
        <a:off x="146328" y="168173"/>
        <a:ext cx="4994239" cy="2704884"/>
      </dsp:txXfrm>
    </dsp:sp>
    <dsp:sp modelId="{BEFA63BE-F14A-4540-8511-ED10717E7071}">
      <dsp:nvSpPr>
        <dsp:cNvPr id="0" name=""/>
        <dsp:cNvSpPr/>
      </dsp:nvSpPr>
      <dsp:spPr>
        <a:xfrm>
          <a:off x="0" y="3140345"/>
          <a:ext cx="5286895" cy="29975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Have you any gaps you need to address?</a:t>
          </a:r>
        </a:p>
      </dsp:txBody>
      <dsp:txXfrm>
        <a:off x="146328" y="3286673"/>
        <a:ext cx="4994239" cy="27048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DF21B2-B617-44CB-9E28-7E414009878C}">
      <dsp:nvSpPr>
        <dsp:cNvPr id="0" name=""/>
        <dsp:cNvSpPr/>
      </dsp:nvSpPr>
      <dsp:spPr>
        <a:xfrm>
          <a:off x="0" y="21845"/>
          <a:ext cx="5286895" cy="29975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Most of your independent study time is one hour in length.</a:t>
          </a:r>
        </a:p>
      </dsp:txBody>
      <dsp:txXfrm>
        <a:off x="146328" y="168173"/>
        <a:ext cx="4994239" cy="2704884"/>
      </dsp:txXfrm>
    </dsp:sp>
    <dsp:sp modelId="{6C1ED80D-FF74-4858-9E38-FCB8CD3B73E5}">
      <dsp:nvSpPr>
        <dsp:cNvPr id="0" name=""/>
        <dsp:cNvSpPr/>
      </dsp:nvSpPr>
      <dsp:spPr>
        <a:xfrm>
          <a:off x="0" y="3140345"/>
          <a:ext cx="5286895" cy="29975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Read this and next time you have a study period have a go at this.</a:t>
          </a:r>
        </a:p>
      </dsp:txBody>
      <dsp:txXfrm>
        <a:off x="146328" y="3286673"/>
        <a:ext cx="4994239" cy="270488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0BD491-D2B6-4767-8BFD-376F00BB8C7F}" type="datetimeFigureOut">
              <a:rPr lang="en-GB" smtClean="0"/>
              <a:t>18/09/2022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42F4CD-2DD6-46EE-9A7A-BFB81035B798}" type="slidenum">
              <a:rPr lang="en-GB" smtClean="0"/>
              <a:t>‹#›</a:t>
            </a:fld>
            <a:endParaRPr lang="en-GB"/>
          </a:p>
        </p:txBody>
      </p:sp>
    </p:spTree>
    <p:extLst>
      <p:ext uri="{BB962C8B-B14F-4D97-AF65-F5344CB8AC3E}">
        <p14:creationId xmlns:p14="http://schemas.microsoft.com/office/powerpoint/2010/main" val="1825454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have decided to come into the 6</a:t>
            </a:r>
            <a:r>
              <a:rPr lang="en-GB" baseline="30000" dirty="0"/>
              <a:t>th</a:t>
            </a:r>
            <a:r>
              <a:rPr lang="en-GB" dirty="0"/>
              <a:t> Form at Bishop Stopford School. Why?  Speed dating.  You will have 30 seconds to answer the question that appears and then you must listen while you ‘date’ answers the next question.</a:t>
            </a:r>
          </a:p>
        </p:txBody>
      </p:sp>
      <p:sp>
        <p:nvSpPr>
          <p:cNvPr id="4" name="Slide Number Placeholder 3"/>
          <p:cNvSpPr>
            <a:spLocks noGrp="1"/>
          </p:cNvSpPr>
          <p:nvPr>
            <p:ph type="sldNum" sz="quarter" idx="10"/>
          </p:nvPr>
        </p:nvSpPr>
        <p:spPr/>
        <p:txBody>
          <a:bodyPr/>
          <a:lstStyle/>
          <a:p>
            <a:fld id="{680B5B6B-C3CB-4A1A-8E21-94E47846F63B}" type="slidenum">
              <a:rPr lang="en-GB" smtClean="0"/>
              <a:t>2</a:t>
            </a:fld>
            <a:endParaRPr lang="en-GB"/>
          </a:p>
        </p:txBody>
      </p:sp>
    </p:spTree>
    <p:extLst>
      <p:ext uri="{BB962C8B-B14F-4D97-AF65-F5344CB8AC3E}">
        <p14:creationId xmlns:p14="http://schemas.microsoft.com/office/powerpoint/2010/main" val="213309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540AE-D959-4C91-8AF1-4CC972CC3A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F62EEC-72C1-4555-921D-10266C1178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1726D2D-1DEA-458C-8ADD-4160A1FD3389}"/>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EBF96CDA-16D8-4485-8026-7875F5B89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B8B5C3-F02F-4A6E-B308-D7A5E9044758}"/>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108626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E095F-A35F-474F-9ABA-2EF589D04CB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9EC1953-66B9-4BF8-9AAD-7BAEC0D40D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0307B0-E3C9-47C2-8AE6-10F6EA0A6EB3}"/>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8C85FFF3-9E4D-4BA2-960D-F5A7B2AE20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B5869C-93C7-45A1-83D3-C82BAF88AFA2}"/>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1681486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AD4412-B2F8-4248-9327-62ECF2ED99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90E045-E3B0-40C5-A368-A35AC91B79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D761C1-3C00-46BD-A903-453BADF7E964}"/>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1DCBAB9A-2B3B-4C6C-A334-DE7FF68D36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58886-6395-4AC3-B3FA-59538EA70DDC}"/>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3222624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336DE-086C-4AA1-8B42-1C12D4AEC1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3601FC-1499-4440-AC5E-D16642ADCB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7F202C-A9A9-4E96-AAD5-4A3C8CFD3057}"/>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5D944A2E-0FB6-4A54-B4FC-108678C082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0F2713-F079-4BB0-98B0-2855D75E0314}"/>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375434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A9FDD-18E7-46B9-A9BC-43A2FF03EC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6FE5720-1498-4E1A-A989-7F31DD1CEF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7683E9-9A07-45B7-ABBE-401BEE63A2BA}"/>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8380312B-9A09-4188-85EA-624B418FA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8AE3A1-1D87-46B3-BF2E-F6053E2B3C87}"/>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305562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A2E07-D5BE-4744-81F8-4E544E0D6B4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CA7AEA-B728-4AEB-BA8C-CAB806F3A4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DCAD18-006D-4FCE-AC85-308720C3CC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ED0F2E-45BA-4BB6-A839-02B3F5FCA8E6}"/>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6" name="Footer Placeholder 5">
            <a:extLst>
              <a:ext uri="{FF2B5EF4-FFF2-40B4-BE49-F238E27FC236}">
                <a16:creationId xmlns:a16="http://schemas.microsoft.com/office/drawing/2014/main" id="{5068C6CD-DB03-4053-9956-DFF5555D84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B808B0B-37A2-42A8-88B3-0723778C511E}"/>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168011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83407-61D3-4BFD-9032-623FD0189E4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DA1050-E832-47F7-9388-510B80848C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187B94-5173-431A-96CA-286A4EE579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19A8EE-5CBB-4538-ACF7-FE21D3B8AB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1148AF-4245-461C-A2B8-D7625F9EF3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B76F6D7-2AE5-41AB-8200-4580CA122570}"/>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8" name="Footer Placeholder 7">
            <a:extLst>
              <a:ext uri="{FF2B5EF4-FFF2-40B4-BE49-F238E27FC236}">
                <a16:creationId xmlns:a16="http://schemas.microsoft.com/office/drawing/2014/main" id="{99829DD4-8375-49E7-BDE2-6E45CE101DD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871EB61-675C-4C6F-A80C-EBC3D26575FF}"/>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554759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C2296-62D7-4346-928E-E1975481BD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F83C3CC-C9D4-4D0B-B6E4-C63A44946E1C}"/>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4" name="Footer Placeholder 3">
            <a:extLst>
              <a:ext uri="{FF2B5EF4-FFF2-40B4-BE49-F238E27FC236}">
                <a16:creationId xmlns:a16="http://schemas.microsoft.com/office/drawing/2014/main" id="{6B58F227-D3FD-4CD2-8580-F744CFBF79C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0AB10B-B1C0-478D-A2CE-AFD25F89E758}"/>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26369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05419E-C69A-489C-9F57-A91C8D2DEB60}"/>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3" name="Footer Placeholder 2">
            <a:extLst>
              <a:ext uri="{FF2B5EF4-FFF2-40B4-BE49-F238E27FC236}">
                <a16:creationId xmlns:a16="http://schemas.microsoft.com/office/drawing/2014/main" id="{46C7FBC0-36A6-4181-B3EB-F831FCC40ED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218025F-5908-4EE0-9BA1-1E8F22136C18}"/>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638901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C9898-9001-4F25-A9E7-8C1B6253C1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A556C5-5AB7-4917-AEB2-F3B10E7F05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0839FD1-DED7-42F3-97E1-E5E8EE90F0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38D5CA-A074-4E56-AAD4-3628A5BBAE0A}"/>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6" name="Footer Placeholder 5">
            <a:extLst>
              <a:ext uri="{FF2B5EF4-FFF2-40B4-BE49-F238E27FC236}">
                <a16:creationId xmlns:a16="http://schemas.microsoft.com/office/drawing/2014/main" id="{713E6CA9-B922-461D-9FF3-A1C4FABE31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D18B90-7D25-4825-BC8F-90949D291F84}"/>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2998973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5861C-F506-4B77-A1DE-DAE67C1430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76A72C-94BA-4D60-B92F-5460590F8A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5B57D6D-4709-484B-A2C0-2A923700F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03B7C3-BA17-41EE-80D6-699DE5CA98E4}"/>
              </a:ext>
            </a:extLst>
          </p:cNvPr>
          <p:cNvSpPr>
            <a:spLocks noGrp="1"/>
          </p:cNvSpPr>
          <p:nvPr>
            <p:ph type="dt" sz="half" idx="10"/>
          </p:nvPr>
        </p:nvSpPr>
        <p:spPr/>
        <p:txBody>
          <a:bodyPr/>
          <a:lstStyle/>
          <a:p>
            <a:fld id="{A0E4C5F9-1892-4E21-80D1-7FCF2361B875}" type="datetimeFigureOut">
              <a:rPr lang="en-GB" smtClean="0"/>
              <a:t>18/09/2022</a:t>
            </a:fld>
            <a:endParaRPr lang="en-GB"/>
          </a:p>
        </p:txBody>
      </p:sp>
      <p:sp>
        <p:nvSpPr>
          <p:cNvPr id="6" name="Footer Placeholder 5">
            <a:extLst>
              <a:ext uri="{FF2B5EF4-FFF2-40B4-BE49-F238E27FC236}">
                <a16:creationId xmlns:a16="http://schemas.microsoft.com/office/drawing/2014/main" id="{0DDED094-B074-488D-9E6D-49898A8B05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75AE82-5F47-4FD5-B340-BA4F0F95EB61}"/>
              </a:ext>
            </a:extLst>
          </p:cNvPr>
          <p:cNvSpPr>
            <a:spLocks noGrp="1"/>
          </p:cNvSpPr>
          <p:nvPr>
            <p:ph type="sldNum" sz="quarter" idx="12"/>
          </p:nvPr>
        </p:nvSpPr>
        <p:spPr/>
        <p:txBody>
          <a:bodyPr/>
          <a:lstStyle/>
          <a:p>
            <a:fld id="{F5E4B868-6CC1-483C-A861-C451EDBE9385}" type="slidenum">
              <a:rPr lang="en-GB" smtClean="0"/>
              <a:t>‹#›</a:t>
            </a:fld>
            <a:endParaRPr lang="en-GB"/>
          </a:p>
        </p:txBody>
      </p:sp>
    </p:spTree>
    <p:extLst>
      <p:ext uri="{BB962C8B-B14F-4D97-AF65-F5344CB8AC3E}">
        <p14:creationId xmlns:p14="http://schemas.microsoft.com/office/powerpoint/2010/main" val="157982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DAA596-04D6-42A9-8E9D-CE7D4F8E1E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C5A060-1CCE-4D53-AAAF-19DE3C3A9B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6F068D-1C4A-48B3-88D2-F931DC4A1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4C5F9-1892-4E21-80D1-7FCF2361B875}" type="datetimeFigureOut">
              <a:rPr lang="en-GB" smtClean="0"/>
              <a:t>18/09/2022</a:t>
            </a:fld>
            <a:endParaRPr lang="en-GB"/>
          </a:p>
        </p:txBody>
      </p:sp>
      <p:sp>
        <p:nvSpPr>
          <p:cNvPr id="5" name="Footer Placeholder 4">
            <a:extLst>
              <a:ext uri="{FF2B5EF4-FFF2-40B4-BE49-F238E27FC236}">
                <a16:creationId xmlns:a16="http://schemas.microsoft.com/office/drawing/2014/main" id="{52E86DED-C9A4-406E-B440-41ABA84D3C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D54C472-2F52-49D3-AAE1-7307AD228E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4B868-6CC1-483C-A861-C451EDBE9385}" type="slidenum">
              <a:rPr lang="en-GB" smtClean="0"/>
              <a:t>‹#›</a:t>
            </a:fld>
            <a:endParaRPr lang="en-GB"/>
          </a:p>
        </p:txBody>
      </p:sp>
    </p:spTree>
    <p:extLst>
      <p:ext uri="{BB962C8B-B14F-4D97-AF65-F5344CB8AC3E}">
        <p14:creationId xmlns:p14="http://schemas.microsoft.com/office/powerpoint/2010/main" val="1778571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netsixthform.co.uk/resources/browse?category%5b%5d=135&amp;free=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B9D03F-695A-4D0C-A3AB-CE4346C48D21}"/>
              </a:ext>
            </a:extLst>
          </p:cNvPr>
          <p:cNvSpPr>
            <a:spLocks noGrp="1"/>
          </p:cNvSpPr>
          <p:nvPr>
            <p:ph type="ctrTitle"/>
          </p:nvPr>
        </p:nvSpPr>
        <p:spPr>
          <a:xfrm>
            <a:off x="594360" y="999067"/>
            <a:ext cx="6465757" cy="4856480"/>
          </a:xfrm>
        </p:spPr>
        <p:txBody>
          <a:bodyPr anchor="ctr">
            <a:normAutofit/>
          </a:bodyPr>
          <a:lstStyle/>
          <a:p>
            <a:pPr algn="l"/>
            <a:r>
              <a:rPr lang="en-GB" sz="6600"/>
              <a:t>The A-Level Mindset</a:t>
            </a:r>
          </a:p>
        </p:txBody>
      </p:sp>
      <p:sp>
        <p:nvSpPr>
          <p:cNvPr id="10" name="Rectangle 9">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8638EECA-E21F-4888-AF23-28AB60DABF02}"/>
              </a:ext>
            </a:extLst>
          </p:cNvPr>
          <p:cNvSpPr>
            <a:spLocks noGrp="1"/>
          </p:cNvSpPr>
          <p:nvPr>
            <p:ph type="subTitle" idx="1"/>
          </p:nvPr>
        </p:nvSpPr>
        <p:spPr>
          <a:xfrm>
            <a:off x="7980073" y="1002453"/>
            <a:ext cx="3392353" cy="4856480"/>
          </a:xfrm>
        </p:spPr>
        <p:txBody>
          <a:bodyPr anchor="ctr">
            <a:normAutofit/>
          </a:bodyPr>
          <a:lstStyle/>
          <a:p>
            <a:r>
              <a:rPr lang="en-GB" sz="2800">
                <a:solidFill>
                  <a:srgbClr val="FFFFFF"/>
                </a:solidFill>
              </a:rPr>
              <a:t>How to be successful at A-levels</a:t>
            </a:r>
          </a:p>
        </p:txBody>
      </p:sp>
      <p:grpSp>
        <p:nvGrpSpPr>
          <p:cNvPr id="14" name="Group 13">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5"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360740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F22EDC-953F-4901-B624-1BA6A3F9FE92}"/>
              </a:ext>
            </a:extLst>
          </p:cNvPr>
          <p:cNvSpPr>
            <a:spLocks noGrp="1"/>
          </p:cNvSpPr>
          <p:nvPr>
            <p:ph type="title"/>
          </p:nvPr>
        </p:nvSpPr>
        <p:spPr>
          <a:xfrm>
            <a:off x="763512" y="-128693"/>
            <a:ext cx="6465757" cy="4856480"/>
          </a:xfrm>
        </p:spPr>
        <p:txBody>
          <a:bodyPr vert="horz" lIns="91440" tIns="45720" rIns="91440" bIns="45720" rtlCol="0" anchor="ctr">
            <a:normAutofit/>
          </a:bodyPr>
          <a:lstStyle/>
          <a:p>
            <a:br>
              <a:rPr lang="en-US" sz="5600" kern="1200" dirty="0">
                <a:solidFill>
                  <a:schemeClr val="tx1"/>
                </a:solidFill>
                <a:latin typeface="+mj-lt"/>
                <a:ea typeface="+mj-ea"/>
                <a:cs typeface="+mj-cs"/>
              </a:rPr>
            </a:br>
            <a:br>
              <a:rPr lang="en-US" sz="5600" kern="1200" dirty="0">
                <a:solidFill>
                  <a:schemeClr val="tx1"/>
                </a:solidFill>
                <a:latin typeface="+mj-lt"/>
                <a:ea typeface="+mj-ea"/>
                <a:cs typeface="+mj-cs"/>
              </a:rPr>
            </a:br>
            <a:r>
              <a:rPr lang="en-US" sz="5600" kern="1200" dirty="0">
                <a:solidFill>
                  <a:schemeClr val="tx1"/>
                </a:solidFill>
                <a:latin typeface="+mj-lt"/>
                <a:ea typeface="+mj-ea"/>
                <a:cs typeface="+mj-cs"/>
              </a:rPr>
              <a:t>Practice – learning the content, developing skills and seeking feedback.</a:t>
            </a:r>
          </a:p>
        </p:txBody>
      </p:sp>
      <p:sp>
        <p:nvSpPr>
          <p:cNvPr id="9" name="Rectangle 8">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14"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ustDataLst>
      <p:tags r:id="rId1"/>
    </p:custDataLst>
    <p:extLst>
      <p:ext uri="{BB962C8B-B14F-4D97-AF65-F5344CB8AC3E}">
        <p14:creationId xmlns:p14="http://schemas.microsoft.com/office/powerpoint/2010/main" val="4005266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2C42C957-DD41-4093-88C7-0CCDB358CF7F}"/>
              </a:ext>
            </a:extLst>
          </p:cNvPr>
          <p:cNvSpPr>
            <a:spLocks noGrp="1"/>
          </p:cNvSpPr>
          <p:nvPr>
            <p:ph type="title"/>
          </p:nvPr>
        </p:nvSpPr>
        <p:spPr>
          <a:xfrm>
            <a:off x="524741" y="620392"/>
            <a:ext cx="3808268" cy="5504688"/>
          </a:xfrm>
        </p:spPr>
        <p:txBody>
          <a:bodyPr>
            <a:normAutofit/>
          </a:bodyPr>
          <a:lstStyle/>
          <a:p>
            <a:r>
              <a:rPr lang="en-GB" sz="6000" dirty="0">
                <a:solidFill>
                  <a:schemeClr val="bg1"/>
                </a:solidFill>
              </a:rPr>
              <a:t>Practice is different from effort….</a:t>
            </a:r>
            <a:br>
              <a:rPr lang="en-GB" sz="6000" dirty="0">
                <a:solidFill>
                  <a:schemeClr val="bg1"/>
                </a:solidFill>
              </a:rPr>
            </a:br>
            <a:br>
              <a:rPr lang="en-GB" sz="6000" dirty="0">
                <a:solidFill>
                  <a:schemeClr val="bg1"/>
                </a:solidFill>
              </a:rPr>
            </a:br>
            <a:endParaRPr lang="en-GB" sz="6000" dirty="0">
              <a:solidFill>
                <a:schemeClr val="bg1"/>
              </a:solidFill>
            </a:endParaRPr>
          </a:p>
        </p:txBody>
      </p:sp>
      <p:graphicFrame>
        <p:nvGraphicFramePr>
          <p:cNvPr id="7" name="Content Placeholder 3">
            <a:extLst>
              <a:ext uri="{FF2B5EF4-FFF2-40B4-BE49-F238E27FC236}">
                <a16:creationId xmlns:a16="http://schemas.microsoft.com/office/drawing/2014/main" id="{DD8D36EB-64A5-1336-2139-00C0ADC9B19E}"/>
              </a:ext>
            </a:extLst>
          </p:cNvPr>
          <p:cNvGraphicFramePr>
            <a:graphicFrameLocks noGrp="1"/>
          </p:cNvGraphicFramePr>
          <p:nvPr>
            <p:ph idx="1"/>
            <p:extLst>
              <p:ext uri="{D42A27DB-BD31-4B8C-83A1-F6EECF244321}">
                <p14:modId xmlns:p14="http://schemas.microsoft.com/office/powerpoint/2010/main" val="2077309831"/>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959573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FB2BD5-6AAB-46F7-A8D1-665DAE973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9BAE5-B200-4FC0-BBC1-8D7C57D1D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71" y="0"/>
            <a:ext cx="751456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49CE0B-BF94-444E-B2CB-69D0087EFACC}"/>
              </a:ext>
            </a:extLst>
          </p:cNvPr>
          <p:cNvSpPr>
            <a:spLocks noGrp="1"/>
          </p:cNvSpPr>
          <p:nvPr>
            <p:ph type="title"/>
          </p:nvPr>
        </p:nvSpPr>
        <p:spPr>
          <a:xfrm>
            <a:off x="1036685" y="1152144"/>
            <a:ext cx="6611024" cy="4666765"/>
          </a:xfrm>
        </p:spPr>
        <p:txBody>
          <a:bodyPr vert="horz" lIns="91440" tIns="45720" rIns="91440" bIns="45720" rtlCol="0" anchor="ctr">
            <a:normAutofit/>
          </a:bodyPr>
          <a:lstStyle/>
          <a:p>
            <a:r>
              <a:rPr lang="en-US" sz="8000" kern="1200">
                <a:solidFill>
                  <a:schemeClr val="tx1"/>
                </a:solidFill>
                <a:latin typeface="+mj-lt"/>
                <a:ea typeface="+mj-ea"/>
                <a:cs typeface="+mj-cs"/>
                <a:hlinkClick r:id="rId2"/>
              </a:rPr>
              <a:t>Resources Search Results | Net Sixth Form</a:t>
            </a:r>
            <a:endParaRPr lang="en-US" sz="8000" kern="120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8D1914EF-0130-43F1-958F-5DB41AED2540}"/>
              </a:ext>
            </a:extLst>
          </p:cNvPr>
          <p:cNvSpPr>
            <a:spLocks noGrp="1"/>
          </p:cNvSpPr>
          <p:nvPr>
            <p:ph idx="1"/>
          </p:nvPr>
        </p:nvSpPr>
        <p:spPr>
          <a:xfrm>
            <a:off x="8678487" y="1152143"/>
            <a:ext cx="3044207" cy="4663440"/>
          </a:xfrm>
        </p:spPr>
        <p:txBody>
          <a:bodyPr vert="horz" lIns="91440" tIns="45720" rIns="91440" bIns="45720" rtlCol="0" anchor="ctr">
            <a:normAutofit/>
          </a:bodyPr>
          <a:lstStyle/>
          <a:p>
            <a:pPr marL="0" indent="0">
              <a:buNone/>
            </a:pPr>
            <a:r>
              <a:rPr lang="en-US" sz="3200" kern="1200">
                <a:solidFill>
                  <a:schemeClr val="tx1"/>
                </a:solidFill>
                <a:latin typeface="+mn-lt"/>
                <a:ea typeface="+mn-ea"/>
                <a:cs typeface="+mn-cs"/>
              </a:rPr>
              <a:t>BSS28 – Induction Videos - Independent Learning</a:t>
            </a:r>
          </a:p>
        </p:txBody>
      </p:sp>
      <p:grpSp>
        <p:nvGrpSpPr>
          <p:cNvPr id="16" name="Group 15">
            <a:extLst>
              <a:ext uri="{FF2B5EF4-FFF2-40B4-BE49-F238E27FC236}">
                <a16:creationId xmlns:a16="http://schemas.microsoft.com/office/drawing/2014/main" id="{31D279A5-A726-4EB1-8C82-5DCAD72061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7" name="Rectangle 64">
              <a:extLst>
                <a:ext uri="{FF2B5EF4-FFF2-40B4-BE49-F238E27FC236}">
                  <a16:creationId xmlns:a16="http://schemas.microsoft.com/office/drawing/2014/main" id="{1CE5924F-E0EC-42CC-8DEC-805AA13DE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8E307F87-8A04-4995-972E-FDA64B90C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B4F94FEB-6437-4F82-8162-102CD0F5A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A0E57C3-AF35-4479-921A-4DE8AEE16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D90A8767-9020-4331-B099-51AE678E5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E99A61B-8C5D-495B-B1E3-EDE182F2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F8091840-442B-48FC-B52B-A30A33D1B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BA7ECAD-216B-44A5-B7A8-F01B7A61EC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7C542924-4C61-497C-823F-6DABE94F3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DA58E6AB-0D24-4203-BB36-23C46E1D45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1786210C-FC2B-42A8-B9AD-B59D7BC74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6631C158-3987-4246-A8F0-A446381D3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7F89EDD3-5511-4A57-AAD1-2D188E9C4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1D993D38-1E01-4DFD-A5D0-0A3781CDB0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D6FE807E-293A-446E-9F8F-3B87D763B3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4AC0B35E-8639-4057-9E0B-8109D67F8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1892F8C1-D3BE-441F-BAB0-F3F7D6CA49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EF068311-5A24-4E53-9104-6C62EE555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5EC9C299-85CB-409E-80B2-F3F1E31491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E56E79AE-691C-4BA9-A736-A35E5BF52B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00658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FB2BD5-6AAB-46F7-A8D1-665DAE973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9BAE5-B200-4FC0-BBC1-8D7C57D1D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71" y="0"/>
            <a:ext cx="7514564"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9660E2-AEE5-478F-9A73-61E2E65D3E8F}"/>
              </a:ext>
            </a:extLst>
          </p:cNvPr>
          <p:cNvSpPr>
            <a:spLocks noGrp="1"/>
          </p:cNvSpPr>
          <p:nvPr>
            <p:ph type="title"/>
          </p:nvPr>
        </p:nvSpPr>
        <p:spPr>
          <a:xfrm>
            <a:off x="1036685" y="1152144"/>
            <a:ext cx="6611024" cy="4666765"/>
          </a:xfrm>
        </p:spPr>
        <p:txBody>
          <a:bodyPr vert="horz" lIns="91440" tIns="45720" rIns="91440" bIns="45720" rtlCol="0" anchor="ctr">
            <a:normAutofit/>
          </a:bodyPr>
          <a:lstStyle/>
          <a:p>
            <a:r>
              <a:rPr lang="en-US" sz="8000" kern="1200">
                <a:solidFill>
                  <a:schemeClr val="tx1"/>
                </a:solidFill>
                <a:latin typeface="+mj-lt"/>
                <a:ea typeface="+mj-ea"/>
                <a:cs typeface="+mj-cs"/>
              </a:rPr>
              <a:t>Practice – Revision Questionnaire (page 16)</a:t>
            </a:r>
          </a:p>
        </p:txBody>
      </p:sp>
      <p:grpSp>
        <p:nvGrpSpPr>
          <p:cNvPr id="16" name="Group 15">
            <a:extLst>
              <a:ext uri="{FF2B5EF4-FFF2-40B4-BE49-F238E27FC236}">
                <a16:creationId xmlns:a16="http://schemas.microsoft.com/office/drawing/2014/main" id="{31D279A5-A726-4EB1-8C82-5DCAD72061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7" name="Rectangle 64">
              <a:extLst>
                <a:ext uri="{FF2B5EF4-FFF2-40B4-BE49-F238E27FC236}">
                  <a16:creationId xmlns:a16="http://schemas.microsoft.com/office/drawing/2014/main" id="{1CE5924F-E0EC-42CC-8DEC-805AA13DE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8E307F87-8A04-4995-972E-FDA64B90C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B4F94FEB-6437-4F82-8162-102CD0F5A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AA0E57C3-AF35-4479-921A-4DE8AEE16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D90A8767-9020-4331-B099-51AE678E5D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E99A61B-8C5D-495B-B1E3-EDE182F2B8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F8091840-442B-48FC-B52B-A30A33D1B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BA7ECAD-216B-44A5-B7A8-F01B7A61EC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7C542924-4C61-497C-823F-6DABE94F3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DA58E6AB-0D24-4203-BB36-23C46E1D45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1786210C-FC2B-42A8-B9AD-B59D7BC74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6631C158-3987-4246-A8F0-A446381D3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7F89EDD3-5511-4A57-AAD1-2D188E9C4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1D993D38-1E01-4DFD-A5D0-0A3781CDB0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D6FE807E-293A-446E-9F8F-3B87D763B3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4AC0B35E-8639-4057-9E0B-8109D67F8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1892F8C1-D3BE-441F-BAB0-F3F7D6CA49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EF068311-5A24-4E53-9104-6C62EE5552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5EC9C299-85CB-409E-80B2-F3F1E31491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E56E79AE-691C-4BA9-A736-A35E5BF52B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33484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78AB447-A4B7-44D2-A99D-2E39CCFBD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7375"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9660E2-AEE5-478F-9A73-61E2E65D3E8F}"/>
              </a:ext>
            </a:extLst>
          </p:cNvPr>
          <p:cNvSpPr>
            <a:spLocks noGrp="1"/>
          </p:cNvSpPr>
          <p:nvPr>
            <p:ph type="title"/>
          </p:nvPr>
        </p:nvSpPr>
        <p:spPr>
          <a:xfrm>
            <a:off x="1166649" y="1200457"/>
            <a:ext cx="3771111" cy="4075386"/>
          </a:xfrm>
        </p:spPr>
        <p:txBody>
          <a:bodyPr anchor="ctr">
            <a:normAutofit/>
          </a:bodyPr>
          <a:lstStyle/>
          <a:p>
            <a:r>
              <a:rPr lang="en-US" sz="4600"/>
              <a:t>Practice – Revision Questionnaire (page 17)</a:t>
            </a:r>
            <a:endParaRPr lang="en-GB" sz="4600"/>
          </a:p>
        </p:txBody>
      </p:sp>
      <p:grpSp>
        <p:nvGrpSpPr>
          <p:cNvPr id="17" name="Group 16">
            <a:extLst>
              <a:ext uri="{FF2B5EF4-FFF2-40B4-BE49-F238E27FC236}">
                <a16:creationId xmlns:a16="http://schemas.microsoft.com/office/drawing/2014/main" id="{0F06CE9D-DF08-4313-8DD2-D81E1D59F3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8" name="Rectangle 64">
              <a:extLst>
                <a:ext uri="{FF2B5EF4-FFF2-40B4-BE49-F238E27FC236}">
                  <a16:creationId xmlns:a16="http://schemas.microsoft.com/office/drawing/2014/main" id="{55C105DD-77F3-4287-BFFC-B818D6A28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6173F360-EE51-4521-A25E-5869A978B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5414DD3E-CFF7-4BD5-A220-D2F970E51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6">
              <a:extLst>
                <a:ext uri="{FF2B5EF4-FFF2-40B4-BE49-F238E27FC236}">
                  <a16:creationId xmlns:a16="http://schemas.microsoft.com/office/drawing/2014/main" id="{27190517-FE45-416F-8FE4-7DCF37655F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4">
              <a:extLst>
                <a:ext uri="{FF2B5EF4-FFF2-40B4-BE49-F238E27FC236}">
                  <a16:creationId xmlns:a16="http://schemas.microsoft.com/office/drawing/2014/main" id="{A671D49D-B542-48F6-8659-58E9BC5CB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a:extLst>
                <a:ext uri="{FF2B5EF4-FFF2-40B4-BE49-F238E27FC236}">
                  <a16:creationId xmlns:a16="http://schemas.microsoft.com/office/drawing/2014/main" id="{E481E675-7AFA-43FE-9992-A964F7BC0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55B95BBC-B6C8-4343-A351-48F84A004A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19DD17FE-BE4B-4643-B60F-5EAA77F1C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4">
              <a:extLst>
                <a:ext uri="{FF2B5EF4-FFF2-40B4-BE49-F238E27FC236}">
                  <a16:creationId xmlns:a16="http://schemas.microsoft.com/office/drawing/2014/main" id="{873D554F-3F0D-4969-8C06-D24F273A45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6">
              <a:extLst>
                <a:ext uri="{FF2B5EF4-FFF2-40B4-BE49-F238E27FC236}">
                  <a16:creationId xmlns:a16="http://schemas.microsoft.com/office/drawing/2014/main" id="{74151414-E46C-4BF0-A630-1D31400AA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1FBE19C0-69DE-489C-9704-81240B4ED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C8E575F5-CB03-436A-BE1E-AD4850209B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9AE75E9D-C62E-455C-BA30-DE18FA4949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CC34A54D-BBB2-4EE0-A8F9-802D52AF50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347BC20E-7862-49A8-BCE2-39521B23C9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3EF1615E-D362-4BBF-A307-4118B72F33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2EF7D2F7-E167-41F3-ADBF-F6D4B97F4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EB1CB26D-EDEF-4AD8-943C-049BD149C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4">
              <a:extLst>
                <a:ext uri="{FF2B5EF4-FFF2-40B4-BE49-F238E27FC236}">
                  <a16:creationId xmlns:a16="http://schemas.microsoft.com/office/drawing/2014/main" id="{8CB27CB8-B8B6-4C05-9CB1-DF62FE4E1D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A78DBF5B-2276-4A2A-945F-3E81A93C1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Content Placeholder 2">
            <a:extLst>
              <a:ext uri="{FF2B5EF4-FFF2-40B4-BE49-F238E27FC236}">
                <a16:creationId xmlns:a16="http://schemas.microsoft.com/office/drawing/2014/main" id="{6B4EB0D3-10CD-7D31-AA66-50B0E7C2BDDB}"/>
              </a:ext>
            </a:extLst>
          </p:cNvPr>
          <p:cNvGraphicFramePr>
            <a:graphicFrameLocks noGrp="1"/>
          </p:cNvGraphicFramePr>
          <p:nvPr>
            <p:ph idx="1"/>
            <p:extLst>
              <p:ext uri="{D42A27DB-BD31-4B8C-83A1-F6EECF244321}">
                <p14:modId xmlns:p14="http://schemas.microsoft.com/office/powerpoint/2010/main" val="913465397"/>
              </p:ext>
            </p:extLst>
          </p:nvPr>
        </p:nvGraphicFramePr>
        <p:xfrm>
          <a:off x="6400800" y="382385"/>
          <a:ext cx="5286895" cy="6159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6818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78AB447-A4B7-44D2-A99D-2E39CCFBD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7375"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9660E2-AEE5-478F-9A73-61E2E65D3E8F}"/>
              </a:ext>
            </a:extLst>
          </p:cNvPr>
          <p:cNvSpPr>
            <a:spLocks noGrp="1"/>
          </p:cNvSpPr>
          <p:nvPr>
            <p:ph type="title"/>
          </p:nvPr>
        </p:nvSpPr>
        <p:spPr>
          <a:xfrm>
            <a:off x="1166649" y="1200457"/>
            <a:ext cx="3771111" cy="4075386"/>
          </a:xfrm>
        </p:spPr>
        <p:txBody>
          <a:bodyPr anchor="ctr">
            <a:normAutofit/>
          </a:bodyPr>
          <a:lstStyle/>
          <a:p>
            <a:r>
              <a:rPr lang="en-US" sz="5400"/>
              <a:t>Practice – The Power Hour (page 18)</a:t>
            </a:r>
            <a:endParaRPr lang="en-GB" sz="5400"/>
          </a:p>
        </p:txBody>
      </p:sp>
      <p:grpSp>
        <p:nvGrpSpPr>
          <p:cNvPr id="17" name="Group 16">
            <a:extLst>
              <a:ext uri="{FF2B5EF4-FFF2-40B4-BE49-F238E27FC236}">
                <a16:creationId xmlns:a16="http://schemas.microsoft.com/office/drawing/2014/main" id="{0F06CE9D-DF08-4313-8DD2-D81E1D59F3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8" name="Rectangle 64">
              <a:extLst>
                <a:ext uri="{FF2B5EF4-FFF2-40B4-BE49-F238E27FC236}">
                  <a16:creationId xmlns:a16="http://schemas.microsoft.com/office/drawing/2014/main" id="{55C105DD-77F3-4287-BFFC-B818D6A28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6173F360-EE51-4521-A25E-5869A978B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4">
              <a:extLst>
                <a:ext uri="{FF2B5EF4-FFF2-40B4-BE49-F238E27FC236}">
                  <a16:creationId xmlns:a16="http://schemas.microsoft.com/office/drawing/2014/main" id="{5414DD3E-CFF7-4BD5-A220-D2F970E51B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6">
              <a:extLst>
                <a:ext uri="{FF2B5EF4-FFF2-40B4-BE49-F238E27FC236}">
                  <a16:creationId xmlns:a16="http://schemas.microsoft.com/office/drawing/2014/main" id="{27190517-FE45-416F-8FE4-7DCF37655F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4">
              <a:extLst>
                <a:ext uri="{FF2B5EF4-FFF2-40B4-BE49-F238E27FC236}">
                  <a16:creationId xmlns:a16="http://schemas.microsoft.com/office/drawing/2014/main" id="{A671D49D-B542-48F6-8659-58E9BC5CB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6">
              <a:extLst>
                <a:ext uri="{FF2B5EF4-FFF2-40B4-BE49-F238E27FC236}">
                  <a16:creationId xmlns:a16="http://schemas.microsoft.com/office/drawing/2014/main" id="{E481E675-7AFA-43FE-9992-A964F7BC0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4">
              <a:extLst>
                <a:ext uri="{FF2B5EF4-FFF2-40B4-BE49-F238E27FC236}">
                  <a16:creationId xmlns:a16="http://schemas.microsoft.com/office/drawing/2014/main" id="{55B95BBC-B6C8-4343-A351-48F84A004A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6">
              <a:extLst>
                <a:ext uri="{FF2B5EF4-FFF2-40B4-BE49-F238E27FC236}">
                  <a16:creationId xmlns:a16="http://schemas.microsoft.com/office/drawing/2014/main" id="{19DD17FE-BE4B-4643-B60F-5EAA77F1C7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4">
              <a:extLst>
                <a:ext uri="{FF2B5EF4-FFF2-40B4-BE49-F238E27FC236}">
                  <a16:creationId xmlns:a16="http://schemas.microsoft.com/office/drawing/2014/main" id="{873D554F-3F0D-4969-8C06-D24F273A45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6">
              <a:extLst>
                <a:ext uri="{FF2B5EF4-FFF2-40B4-BE49-F238E27FC236}">
                  <a16:creationId xmlns:a16="http://schemas.microsoft.com/office/drawing/2014/main" id="{74151414-E46C-4BF0-A630-1D31400AA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1FBE19C0-69DE-489C-9704-81240B4ED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C8E575F5-CB03-436A-BE1E-AD4850209B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4">
              <a:extLst>
                <a:ext uri="{FF2B5EF4-FFF2-40B4-BE49-F238E27FC236}">
                  <a16:creationId xmlns:a16="http://schemas.microsoft.com/office/drawing/2014/main" id="{9AE75E9D-C62E-455C-BA30-DE18FA4949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6">
              <a:extLst>
                <a:ext uri="{FF2B5EF4-FFF2-40B4-BE49-F238E27FC236}">
                  <a16:creationId xmlns:a16="http://schemas.microsoft.com/office/drawing/2014/main" id="{CC34A54D-BBB2-4EE0-A8F9-802D52AF50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347BC20E-7862-49A8-BCE2-39521B23C9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3EF1615E-D362-4BBF-A307-4118B72F33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4">
              <a:extLst>
                <a:ext uri="{FF2B5EF4-FFF2-40B4-BE49-F238E27FC236}">
                  <a16:creationId xmlns:a16="http://schemas.microsoft.com/office/drawing/2014/main" id="{2EF7D2F7-E167-41F3-ADBF-F6D4B97F4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6">
              <a:extLst>
                <a:ext uri="{FF2B5EF4-FFF2-40B4-BE49-F238E27FC236}">
                  <a16:creationId xmlns:a16="http://schemas.microsoft.com/office/drawing/2014/main" id="{EB1CB26D-EDEF-4AD8-943C-049BD149C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4">
              <a:extLst>
                <a:ext uri="{FF2B5EF4-FFF2-40B4-BE49-F238E27FC236}">
                  <a16:creationId xmlns:a16="http://schemas.microsoft.com/office/drawing/2014/main" id="{8CB27CB8-B8B6-4C05-9CB1-DF62FE4E1D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A78DBF5B-2276-4A2A-945F-3E81A93C1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5" name="Content Placeholder 2">
            <a:extLst>
              <a:ext uri="{FF2B5EF4-FFF2-40B4-BE49-F238E27FC236}">
                <a16:creationId xmlns:a16="http://schemas.microsoft.com/office/drawing/2014/main" id="{D6CF7461-F532-E2C4-436D-6A533514E07B}"/>
              </a:ext>
            </a:extLst>
          </p:cNvPr>
          <p:cNvGraphicFramePr>
            <a:graphicFrameLocks noGrp="1"/>
          </p:cNvGraphicFramePr>
          <p:nvPr>
            <p:ph idx="1"/>
            <p:extLst>
              <p:ext uri="{D42A27DB-BD31-4B8C-83A1-F6EECF244321}">
                <p14:modId xmlns:p14="http://schemas.microsoft.com/office/powerpoint/2010/main" val="2898808205"/>
              </p:ext>
            </p:extLst>
          </p:nvPr>
        </p:nvGraphicFramePr>
        <p:xfrm>
          <a:off x="6400800" y="382385"/>
          <a:ext cx="5286895" cy="6159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4957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1E234CF4-802C-4AA1-B540-36C3B838C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11">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9660E2-AEE5-478F-9A73-61E2E65D3E8F}"/>
              </a:ext>
            </a:extLst>
          </p:cNvPr>
          <p:cNvSpPr>
            <a:spLocks noGrp="1"/>
          </p:cNvSpPr>
          <p:nvPr>
            <p:ph type="title"/>
          </p:nvPr>
        </p:nvSpPr>
        <p:spPr>
          <a:xfrm>
            <a:off x="1166650" y="1332952"/>
            <a:ext cx="3926898" cy="3921176"/>
          </a:xfrm>
        </p:spPr>
        <p:txBody>
          <a:bodyPr anchor="ctr">
            <a:normAutofit/>
          </a:bodyPr>
          <a:lstStyle/>
          <a:p>
            <a:r>
              <a:rPr lang="en-US" sz="5400"/>
              <a:t>Practice – Flexibility (page 19)</a:t>
            </a:r>
            <a:endParaRPr lang="en-GB" sz="5400"/>
          </a:p>
        </p:txBody>
      </p:sp>
      <p:grpSp>
        <p:nvGrpSpPr>
          <p:cNvPr id="16" name="Group 15">
            <a:extLst>
              <a:ext uri="{FF2B5EF4-FFF2-40B4-BE49-F238E27FC236}">
                <a16:creationId xmlns:a16="http://schemas.microsoft.com/office/drawing/2014/main" id="{B0CED441-B73B-4907-9AF2-614CEAC6A1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7" name="Rectangle 64">
              <a:extLst>
                <a:ext uri="{FF2B5EF4-FFF2-40B4-BE49-F238E27FC236}">
                  <a16:creationId xmlns:a16="http://schemas.microsoft.com/office/drawing/2014/main" id="{A03170C9-14E4-4D47-827E-51518FA9C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757EFF12-1826-499E-94C2-AF4400A664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20CC511B-2DB0-4523-82ED-40CCC5C7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6CB93565-67D6-49DD-8D4E-4685AC81A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E9D45A7-FFB3-4E69-A4EC-FAA3489B0E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29467A6-0F59-4991-89B5-35408BD72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A726CA1-9A94-4AF0-B9DD-3572C692A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EB03BD70-FD68-460B-A88B-005DAB5BED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C1040543-6AB1-4FE1-8946-59D0E7BB8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BEEF4851-38D3-48A2-B05D-269771626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DEC37F16-C638-42B2-AA09-CA5142D85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0AC31779-80E9-4BF3-9703-F63FE8094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D71CA5FF-D764-4C4E-8854-E5875684F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81A1FA9D-7285-4D42-ADF3-BC14114B27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A1E40F6A-5F88-46D9-A510-00D54F0B8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938C555D-926A-4092-966E-1BC7E455F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58D049FF-3E13-4E3E-A5BE-CF5253B8E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A16547CF-5B03-4E57-B466-A0FDCECAD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84C012C4-5959-40D5-8A7B-8542BD4B9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8C7DF75A-2C0D-4388-A295-397333ADB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30E7DC44-0F01-4967-AE5A-A81957D90162}"/>
              </a:ext>
            </a:extLst>
          </p:cNvPr>
          <p:cNvSpPr>
            <a:spLocks noGrp="1"/>
          </p:cNvSpPr>
          <p:nvPr>
            <p:ph idx="1"/>
          </p:nvPr>
        </p:nvSpPr>
        <p:spPr>
          <a:xfrm>
            <a:off x="6366971" y="1007833"/>
            <a:ext cx="5100320" cy="5581226"/>
          </a:xfrm>
        </p:spPr>
        <p:txBody>
          <a:bodyPr anchor="ctr">
            <a:normAutofit/>
          </a:bodyPr>
          <a:lstStyle/>
          <a:p>
            <a:r>
              <a:rPr lang="en-US" sz="2200" dirty="0"/>
              <a:t>Read about the research study. </a:t>
            </a:r>
          </a:p>
          <a:p>
            <a:endParaRPr lang="en-US" sz="2200" dirty="0"/>
          </a:p>
          <a:p>
            <a:r>
              <a:rPr lang="en-US" sz="2200" dirty="0"/>
              <a:t>Be flexible in your practice. </a:t>
            </a:r>
          </a:p>
          <a:p>
            <a:endParaRPr lang="en-US" sz="2200" dirty="0"/>
          </a:p>
          <a:p>
            <a:r>
              <a:rPr lang="en-US" sz="2200" dirty="0"/>
              <a:t>Have a go at finding a questions from your exam boards or from a different exam board for a topic you have studied. </a:t>
            </a:r>
          </a:p>
          <a:p>
            <a:endParaRPr lang="en-US" sz="2200" dirty="0"/>
          </a:p>
          <a:p>
            <a:endParaRPr lang="en-US" sz="2200" dirty="0"/>
          </a:p>
          <a:p>
            <a:endParaRPr lang="en-GB" sz="2200" dirty="0"/>
          </a:p>
        </p:txBody>
      </p:sp>
    </p:spTree>
    <p:extLst>
      <p:ext uri="{BB962C8B-B14F-4D97-AF65-F5344CB8AC3E}">
        <p14:creationId xmlns:p14="http://schemas.microsoft.com/office/powerpoint/2010/main" val="22758189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239</Words>
  <Application>Microsoft Office PowerPoint</Application>
  <PresentationFormat>Widescreen</PresentationFormat>
  <Paragraphs>24</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A-Level Mindset</vt:lpstr>
      <vt:lpstr>  Practice – learning the content, developing skills and seeking feedback.</vt:lpstr>
      <vt:lpstr>Practice is different from effort….  </vt:lpstr>
      <vt:lpstr>Resources Search Results | Net Sixth Form</vt:lpstr>
      <vt:lpstr>Practice – Revision Questionnaire (page 16)</vt:lpstr>
      <vt:lpstr>Practice – Revision Questionnaire (page 17)</vt:lpstr>
      <vt:lpstr>Practice – The Power Hour (page 18)</vt:lpstr>
      <vt:lpstr>Practice – Flexibility (page 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A-Level Mindset</dc:title>
  <dc:creator>Shez Coe</dc:creator>
  <cp:lastModifiedBy>Shez Coe</cp:lastModifiedBy>
  <cp:revision>2</cp:revision>
  <dcterms:created xsi:type="dcterms:W3CDTF">2022-07-01T11:31:43Z</dcterms:created>
  <dcterms:modified xsi:type="dcterms:W3CDTF">2022-09-18T17:57:02Z</dcterms:modified>
</cp:coreProperties>
</file>