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29" r:id="rId2"/>
    <p:sldId id="347" r:id="rId3"/>
    <p:sldId id="352" r:id="rId4"/>
    <p:sldId id="353" r:id="rId5"/>
    <p:sldId id="351" r:id="rId6"/>
    <p:sldId id="257" r:id="rId7"/>
    <p:sldId id="342" r:id="rId8"/>
    <p:sldId id="343" r:id="rId9"/>
    <p:sldId id="355" r:id="rId10"/>
    <p:sldId id="344" r:id="rId11"/>
    <p:sldId id="357" r:id="rId12"/>
    <p:sldId id="356" r:id="rId13"/>
    <p:sldId id="358" r:id="rId14"/>
    <p:sldId id="346" r:id="rId15"/>
    <p:sldId id="345" r:id="rId16"/>
    <p:sldId id="34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41B31D-C26D-4B16-8CBB-B818D6EF8719}" v="3" dt="2022-09-18T18:29:20.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DAB42DAC-BCED-4414-8D05-48DF6574FA79}"/>
    <pc:docChg chg="custSel delSld modSld">
      <pc:chgData name="Shez Coe" userId="33dce8b0-20b7-4564-ba3f-2d1de026c56c" providerId="ADAL" clId="{DAB42DAC-BCED-4414-8D05-48DF6574FA79}" dt="2022-07-18T09:58:56.455" v="149" actId="2696"/>
      <pc:docMkLst>
        <pc:docMk/>
      </pc:docMkLst>
      <pc:sldChg chg="modSp mod">
        <pc:chgData name="Shez Coe" userId="33dce8b0-20b7-4564-ba3f-2d1de026c56c" providerId="ADAL" clId="{DAB42DAC-BCED-4414-8D05-48DF6574FA79}" dt="2022-07-18T09:56:20.922" v="0" actId="1076"/>
        <pc:sldMkLst>
          <pc:docMk/>
          <pc:sldMk cId="4005266219" sldId="257"/>
        </pc:sldMkLst>
        <pc:spChg chg="mod">
          <ac:chgData name="Shez Coe" userId="33dce8b0-20b7-4564-ba3f-2d1de026c56c" providerId="ADAL" clId="{DAB42DAC-BCED-4414-8D05-48DF6574FA79}" dt="2022-07-18T09:56:20.922" v="0" actId="1076"/>
          <ac:spMkLst>
            <pc:docMk/>
            <pc:sldMk cId="4005266219" sldId="257"/>
            <ac:spMk id="2" creationId="{15F22EDC-953F-4901-B624-1BA6A3F9FE92}"/>
          </ac:spMkLst>
        </pc:spChg>
      </pc:sldChg>
      <pc:sldChg chg="modSp mod">
        <pc:chgData name="Shez Coe" userId="33dce8b0-20b7-4564-ba3f-2d1de026c56c" providerId="ADAL" clId="{DAB42DAC-BCED-4414-8D05-48DF6574FA79}" dt="2022-07-18T09:58:09.473" v="136" actId="14100"/>
        <pc:sldMkLst>
          <pc:docMk/>
          <pc:sldMk cId="3038633165" sldId="356"/>
        </pc:sldMkLst>
        <pc:spChg chg="mod">
          <ac:chgData name="Shez Coe" userId="33dce8b0-20b7-4564-ba3f-2d1de026c56c" providerId="ADAL" clId="{DAB42DAC-BCED-4414-8D05-48DF6574FA79}" dt="2022-07-18T09:58:09.473" v="136" actId="14100"/>
          <ac:spMkLst>
            <pc:docMk/>
            <pc:sldMk cId="3038633165" sldId="356"/>
            <ac:spMk id="3" creationId="{3F6403C5-ABAB-4910-A893-FCE7F8850454}"/>
          </ac:spMkLst>
        </pc:spChg>
      </pc:sldChg>
      <pc:sldChg chg="modSp mod">
        <pc:chgData name="Shez Coe" userId="33dce8b0-20b7-4564-ba3f-2d1de026c56c" providerId="ADAL" clId="{DAB42DAC-BCED-4414-8D05-48DF6574FA79}" dt="2022-07-18T09:57:49.068" v="134" actId="20577"/>
        <pc:sldMkLst>
          <pc:docMk/>
          <pc:sldMk cId="621884544" sldId="357"/>
        </pc:sldMkLst>
        <pc:spChg chg="mod">
          <ac:chgData name="Shez Coe" userId="33dce8b0-20b7-4564-ba3f-2d1de026c56c" providerId="ADAL" clId="{DAB42DAC-BCED-4414-8D05-48DF6574FA79}" dt="2022-07-18T09:57:16.335" v="14" actId="20577"/>
          <ac:spMkLst>
            <pc:docMk/>
            <pc:sldMk cId="621884544" sldId="357"/>
            <ac:spMk id="2" creationId="{F929C0E8-A822-42DE-BBF6-26E66C6A09A3}"/>
          </ac:spMkLst>
        </pc:spChg>
        <pc:spChg chg="mod">
          <ac:chgData name="Shez Coe" userId="33dce8b0-20b7-4564-ba3f-2d1de026c56c" providerId="ADAL" clId="{DAB42DAC-BCED-4414-8D05-48DF6574FA79}" dt="2022-07-18T09:57:49.068" v="134" actId="20577"/>
          <ac:spMkLst>
            <pc:docMk/>
            <pc:sldMk cId="621884544" sldId="357"/>
            <ac:spMk id="3" creationId="{E68C160F-5BB5-429E-AB4D-DD49F30B217C}"/>
          </ac:spMkLst>
        </pc:spChg>
      </pc:sldChg>
      <pc:sldChg chg="modSp mod">
        <pc:chgData name="Shez Coe" userId="33dce8b0-20b7-4564-ba3f-2d1de026c56c" providerId="ADAL" clId="{DAB42DAC-BCED-4414-8D05-48DF6574FA79}" dt="2022-07-18T09:58:22.073" v="148" actId="20577"/>
        <pc:sldMkLst>
          <pc:docMk/>
          <pc:sldMk cId="2411738422" sldId="358"/>
        </pc:sldMkLst>
        <pc:spChg chg="mod">
          <ac:chgData name="Shez Coe" userId="33dce8b0-20b7-4564-ba3f-2d1de026c56c" providerId="ADAL" clId="{DAB42DAC-BCED-4414-8D05-48DF6574FA79}" dt="2022-07-18T09:58:22.073" v="148" actId="20577"/>
          <ac:spMkLst>
            <pc:docMk/>
            <pc:sldMk cId="2411738422" sldId="358"/>
            <ac:spMk id="2" creationId="{F929C0E8-A822-42DE-BBF6-26E66C6A09A3}"/>
          </ac:spMkLst>
        </pc:spChg>
      </pc:sldChg>
      <pc:sldChg chg="del">
        <pc:chgData name="Shez Coe" userId="33dce8b0-20b7-4564-ba3f-2d1de026c56c" providerId="ADAL" clId="{DAB42DAC-BCED-4414-8D05-48DF6574FA79}" dt="2022-07-18T09:58:56.455" v="149" actId="2696"/>
        <pc:sldMkLst>
          <pc:docMk/>
          <pc:sldMk cId="2026453461" sldId="359"/>
        </pc:sldMkLst>
      </pc:sldChg>
    </pc:docChg>
  </pc:docChgLst>
  <pc:docChgLst>
    <pc:chgData name="Shez Coe" userId="33dce8b0-20b7-4564-ba3f-2d1de026c56c" providerId="ADAL" clId="{4D41B31D-C26D-4B16-8CBB-B818D6EF8719}"/>
    <pc:docChg chg="undo custSel modSld">
      <pc:chgData name="Shez Coe" userId="33dce8b0-20b7-4564-ba3f-2d1de026c56c" providerId="ADAL" clId="{4D41B31D-C26D-4B16-8CBB-B818D6EF8719}" dt="2022-09-18T18:29:23.908" v="58" actId="1076"/>
      <pc:docMkLst>
        <pc:docMk/>
      </pc:docMkLst>
      <pc:sldChg chg="addSp modSp mod setBg">
        <pc:chgData name="Shez Coe" userId="33dce8b0-20b7-4564-ba3f-2d1de026c56c" providerId="ADAL" clId="{4D41B31D-C26D-4B16-8CBB-B818D6EF8719}" dt="2022-09-18T18:27:01.182" v="23" actId="26606"/>
        <pc:sldMkLst>
          <pc:docMk/>
          <pc:sldMk cId="4005266219" sldId="257"/>
        </pc:sldMkLst>
        <pc:spChg chg="mod">
          <ac:chgData name="Shez Coe" userId="33dce8b0-20b7-4564-ba3f-2d1de026c56c" providerId="ADAL" clId="{4D41B31D-C26D-4B16-8CBB-B818D6EF8719}" dt="2022-09-18T18:27:01.182" v="23" actId="26606"/>
          <ac:spMkLst>
            <pc:docMk/>
            <pc:sldMk cId="4005266219" sldId="257"/>
            <ac:spMk id="2" creationId="{15F22EDC-953F-4901-B624-1BA6A3F9FE92}"/>
          </ac:spMkLst>
        </pc:spChg>
        <pc:spChg chg="add">
          <ac:chgData name="Shez Coe" userId="33dce8b0-20b7-4564-ba3f-2d1de026c56c" providerId="ADAL" clId="{4D41B31D-C26D-4B16-8CBB-B818D6EF8719}" dt="2022-09-18T18:27:01.182" v="23" actId="26606"/>
          <ac:spMkLst>
            <pc:docMk/>
            <pc:sldMk cId="4005266219" sldId="257"/>
            <ac:spMk id="7" creationId="{6F5A5072-7B47-4D32-B52A-4EBBF590B8A5}"/>
          </ac:spMkLst>
        </pc:spChg>
        <pc:spChg chg="add">
          <ac:chgData name="Shez Coe" userId="33dce8b0-20b7-4564-ba3f-2d1de026c56c" providerId="ADAL" clId="{4D41B31D-C26D-4B16-8CBB-B818D6EF8719}" dt="2022-09-18T18:27:01.182" v="23" actId="26606"/>
          <ac:spMkLst>
            <pc:docMk/>
            <pc:sldMk cId="4005266219" sldId="257"/>
            <ac:spMk id="9" creationId="{9715DAF0-AE1B-46C9-8A6B-DB2AA05AB91D}"/>
          </ac:spMkLst>
        </pc:spChg>
        <pc:spChg chg="add">
          <ac:chgData name="Shez Coe" userId="33dce8b0-20b7-4564-ba3f-2d1de026c56c" providerId="ADAL" clId="{4D41B31D-C26D-4B16-8CBB-B818D6EF8719}" dt="2022-09-18T18:27:01.182" v="23" actId="26606"/>
          <ac:spMkLst>
            <pc:docMk/>
            <pc:sldMk cId="4005266219" sldId="257"/>
            <ac:spMk id="11" creationId="{6016219D-510E-4184-9090-6D5578A87BD1}"/>
          </ac:spMkLst>
        </pc:spChg>
        <pc:spChg chg="add">
          <ac:chgData name="Shez Coe" userId="33dce8b0-20b7-4564-ba3f-2d1de026c56c" providerId="ADAL" clId="{4D41B31D-C26D-4B16-8CBB-B818D6EF8719}" dt="2022-09-18T18:27:01.182" v="23" actId="26606"/>
          <ac:spMkLst>
            <pc:docMk/>
            <pc:sldMk cId="4005266219" sldId="257"/>
            <ac:spMk id="13" creationId="{AFF4A713-7B75-4B21-90D7-5AB19547C728}"/>
          </ac:spMkLst>
        </pc:spChg>
        <pc:spChg chg="add">
          <ac:chgData name="Shez Coe" userId="33dce8b0-20b7-4564-ba3f-2d1de026c56c" providerId="ADAL" clId="{4D41B31D-C26D-4B16-8CBB-B818D6EF8719}" dt="2022-09-18T18:27:01.182" v="23" actId="26606"/>
          <ac:spMkLst>
            <pc:docMk/>
            <pc:sldMk cId="4005266219" sldId="257"/>
            <ac:spMk id="15" creationId="{DC631C0B-6DA6-4E57-8231-CE32B3434A7E}"/>
          </ac:spMkLst>
        </pc:spChg>
        <pc:spChg chg="add">
          <ac:chgData name="Shez Coe" userId="33dce8b0-20b7-4564-ba3f-2d1de026c56c" providerId="ADAL" clId="{4D41B31D-C26D-4B16-8CBB-B818D6EF8719}" dt="2022-09-18T18:27:01.182" v="23" actId="26606"/>
          <ac:spMkLst>
            <pc:docMk/>
            <pc:sldMk cId="4005266219" sldId="257"/>
            <ac:spMk id="17" creationId="{C29501E6-A978-4A61-9689-9085AF97A53A}"/>
          </ac:spMkLst>
        </pc:spChg>
      </pc:sldChg>
      <pc:sldChg chg="addSp modSp mod setBg setClrOvrMap">
        <pc:chgData name="Shez Coe" userId="33dce8b0-20b7-4564-ba3f-2d1de026c56c" providerId="ADAL" clId="{4D41B31D-C26D-4B16-8CBB-B818D6EF8719}" dt="2022-09-18T18:26:21.459" v="13" actId="26606"/>
        <pc:sldMkLst>
          <pc:docMk/>
          <pc:sldMk cId="360740806" sldId="329"/>
        </pc:sldMkLst>
        <pc:spChg chg="mod">
          <ac:chgData name="Shez Coe" userId="33dce8b0-20b7-4564-ba3f-2d1de026c56c" providerId="ADAL" clId="{4D41B31D-C26D-4B16-8CBB-B818D6EF8719}" dt="2022-09-18T18:26:21.459" v="13" actId="26606"/>
          <ac:spMkLst>
            <pc:docMk/>
            <pc:sldMk cId="360740806" sldId="329"/>
            <ac:spMk id="2" creationId="{3EB9D03F-695A-4D0C-A3AB-CE4346C48D21}"/>
          </ac:spMkLst>
        </pc:spChg>
        <pc:spChg chg="mod">
          <ac:chgData name="Shez Coe" userId="33dce8b0-20b7-4564-ba3f-2d1de026c56c" providerId="ADAL" clId="{4D41B31D-C26D-4B16-8CBB-B818D6EF8719}" dt="2022-09-18T18:26:21.459" v="13" actId="26606"/>
          <ac:spMkLst>
            <pc:docMk/>
            <pc:sldMk cId="360740806" sldId="329"/>
            <ac:spMk id="3" creationId="{8638EECA-E21F-4888-AF23-28AB60DABF02}"/>
          </ac:spMkLst>
        </pc:spChg>
        <pc:spChg chg="add">
          <ac:chgData name="Shez Coe" userId="33dce8b0-20b7-4564-ba3f-2d1de026c56c" providerId="ADAL" clId="{4D41B31D-C26D-4B16-8CBB-B818D6EF8719}" dt="2022-09-18T18:26:21.459" v="13" actId="26606"/>
          <ac:spMkLst>
            <pc:docMk/>
            <pc:sldMk cId="360740806" sldId="329"/>
            <ac:spMk id="8" creationId="{26BDCA6B-3C9C-4213-A0D9-30BD5F0B073E}"/>
          </ac:spMkLst>
        </pc:spChg>
        <pc:spChg chg="add">
          <ac:chgData name="Shez Coe" userId="33dce8b0-20b7-4564-ba3f-2d1de026c56c" providerId="ADAL" clId="{4D41B31D-C26D-4B16-8CBB-B818D6EF8719}" dt="2022-09-18T18:26:21.459" v="13" actId="26606"/>
          <ac:spMkLst>
            <pc:docMk/>
            <pc:sldMk cId="360740806" sldId="329"/>
            <ac:spMk id="10" creationId="{FDA12F62-867F-4684-B28B-E085D09DCC06}"/>
          </ac:spMkLst>
        </pc:spChg>
      </pc:sldChg>
      <pc:sldChg chg="addSp delSp modSp mod setBg addAnim">
        <pc:chgData name="Shez Coe" userId="33dce8b0-20b7-4564-ba3f-2d1de026c56c" providerId="ADAL" clId="{4D41B31D-C26D-4B16-8CBB-B818D6EF8719}" dt="2022-09-18T18:29:23.908" v="58" actId="1076"/>
        <pc:sldMkLst>
          <pc:docMk/>
          <pc:sldMk cId="872858753" sldId="341"/>
        </pc:sldMkLst>
        <pc:spChg chg="mod">
          <ac:chgData name="Shez Coe" userId="33dce8b0-20b7-4564-ba3f-2d1de026c56c" providerId="ADAL" clId="{4D41B31D-C26D-4B16-8CBB-B818D6EF8719}" dt="2022-09-18T18:29:23.908" v="58" actId="1076"/>
          <ac:spMkLst>
            <pc:docMk/>
            <pc:sldMk cId="872858753" sldId="341"/>
            <ac:spMk id="2" creationId="{15F22EDC-953F-4901-B624-1BA6A3F9FE92}"/>
          </ac:spMkLst>
        </pc:spChg>
        <pc:spChg chg="add del">
          <ac:chgData name="Shez Coe" userId="33dce8b0-20b7-4564-ba3f-2d1de026c56c" providerId="ADAL" clId="{4D41B31D-C26D-4B16-8CBB-B818D6EF8719}" dt="2022-09-18T18:29:09.699" v="52" actId="26606"/>
          <ac:spMkLst>
            <pc:docMk/>
            <pc:sldMk cId="872858753" sldId="341"/>
            <ac:spMk id="7" creationId="{6F5A5072-7B47-4D32-B52A-4EBBF590B8A5}"/>
          </ac:spMkLst>
        </pc:spChg>
        <pc:spChg chg="add del">
          <ac:chgData name="Shez Coe" userId="33dce8b0-20b7-4564-ba3f-2d1de026c56c" providerId="ADAL" clId="{4D41B31D-C26D-4B16-8CBB-B818D6EF8719}" dt="2022-09-18T18:29:09.699" v="52" actId="26606"/>
          <ac:spMkLst>
            <pc:docMk/>
            <pc:sldMk cId="872858753" sldId="341"/>
            <ac:spMk id="9" creationId="{9715DAF0-AE1B-46C9-8A6B-DB2AA05AB91D}"/>
          </ac:spMkLst>
        </pc:spChg>
        <pc:spChg chg="add del">
          <ac:chgData name="Shez Coe" userId="33dce8b0-20b7-4564-ba3f-2d1de026c56c" providerId="ADAL" clId="{4D41B31D-C26D-4B16-8CBB-B818D6EF8719}" dt="2022-09-18T18:29:09.699" v="52" actId="26606"/>
          <ac:spMkLst>
            <pc:docMk/>
            <pc:sldMk cId="872858753" sldId="341"/>
            <ac:spMk id="11" creationId="{6016219D-510E-4184-9090-6D5578A87BD1}"/>
          </ac:spMkLst>
        </pc:spChg>
        <pc:spChg chg="add del">
          <ac:chgData name="Shez Coe" userId="33dce8b0-20b7-4564-ba3f-2d1de026c56c" providerId="ADAL" clId="{4D41B31D-C26D-4B16-8CBB-B818D6EF8719}" dt="2022-09-18T18:29:09.699" v="52" actId="26606"/>
          <ac:spMkLst>
            <pc:docMk/>
            <pc:sldMk cId="872858753" sldId="341"/>
            <ac:spMk id="13" creationId="{AFF4A713-7B75-4B21-90D7-5AB19547C728}"/>
          </ac:spMkLst>
        </pc:spChg>
        <pc:spChg chg="add del">
          <ac:chgData name="Shez Coe" userId="33dce8b0-20b7-4564-ba3f-2d1de026c56c" providerId="ADAL" clId="{4D41B31D-C26D-4B16-8CBB-B818D6EF8719}" dt="2022-09-18T18:29:09.699" v="52" actId="26606"/>
          <ac:spMkLst>
            <pc:docMk/>
            <pc:sldMk cId="872858753" sldId="341"/>
            <ac:spMk id="15" creationId="{DC631C0B-6DA6-4E57-8231-CE32B3434A7E}"/>
          </ac:spMkLst>
        </pc:spChg>
        <pc:spChg chg="add del">
          <ac:chgData name="Shez Coe" userId="33dce8b0-20b7-4564-ba3f-2d1de026c56c" providerId="ADAL" clId="{4D41B31D-C26D-4B16-8CBB-B818D6EF8719}" dt="2022-09-18T18:29:09.699" v="52" actId="26606"/>
          <ac:spMkLst>
            <pc:docMk/>
            <pc:sldMk cId="872858753" sldId="341"/>
            <ac:spMk id="17" creationId="{C29501E6-A978-4A61-9689-9085AF97A53A}"/>
          </ac:spMkLst>
        </pc:spChg>
        <pc:spChg chg="add del">
          <ac:chgData name="Shez Coe" userId="33dce8b0-20b7-4564-ba3f-2d1de026c56c" providerId="ADAL" clId="{4D41B31D-C26D-4B16-8CBB-B818D6EF8719}" dt="2022-09-18T18:29:16.149" v="55" actId="26606"/>
          <ac:spMkLst>
            <pc:docMk/>
            <pc:sldMk cId="872858753" sldId="341"/>
            <ac:spMk id="22" creationId="{0B3B9DBC-97CC-4A18-B4A6-66E240292269}"/>
          </ac:spMkLst>
        </pc:spChg>
        <pc:spChg chg="add del">
          <ac:chgData name="Shez Coe" userId="33dce8b0-20b7-4564-ba3f-2d1de026c56c" providerId="ADAL" clId="{4D41B31D-C26D-4B16-8CBB-B818D6EF8719}" dt="2022-09-18T18:29:16.149" v="55" actId="26606"/>
          <ac:spMkLst>
            <pc:docMk/>
            <pc:sldMk cId="872858753" sldId="341"/>
            <ac:spMk id="24" creationId="{F4492644-1D84-449E-94E4-5FC5C873D32E}"/>
          </ac:spMkLst>
        </pc:spChg>
        <pc:spChg chg="add del">
          <ac:chgData name="Shez Coe" userId="33dce8b0-20b7-4564-ba3f-2d1de026c56c" providerId="ADAL" clId="{4D41B31D-C26D-4B16-8CBB-B818D6EF8719}" dt="2022-09-18T18:29:16.149" v="55" actId="26606"/>
          <ac:spMkLst>
            <pc:docMk/>
            <pc:sldMk cId="872858753" sldId="341"/>
            <ac:spMk id="26" creationId="{94EE1A74-DEBF-434E-8B5E-7AB296ECBE08}"/>
          </ac:spMkLst>
        </pc:spChg>
        <pc:spChg chg="add del">
          <ac:chgData name="Shez Coe" userId="33dce8b0-20b7-4564-ba3f-2d1de026c56c" providerId="ADAL" clId="{4D41B31D-C26D-4B16-8CBB-B818D6EF8719}" dt="2022-09-18T18:29:16.149" v="55" actId="26606"/>
          <ac:spMkLst>
            <pc:docMk/>
            <pc:sldMk cId="872858753" sldId="341"/>
            <ac:spMk id="28" creationId="{8C7C4D4B-92D9-4FA4-A294-749E8574FF51}"/>
          </ac:spMkLst>
        </pc:spChg>
        <pc:spChg chg="add del">
          <ac:chgData name="Shez Coe" userId="33dce8b0-20b7-4564-ba3f-2d1de026c56c" providerId="ADAL" clId="{4D41B31D-C26D-4B16-8CBB-B818D6EF8719}" dt="2022-09-18T18:29:16.149" v="55" actId="26606"/>
          <ac:spMkLst>
            <pc:docMk/>
            <pc:sldMk cId="872858753" sldId="341"/>
            <ac:spMk id="30" creationId="{BADA3358-2A3F-41B0-A458-6FD1DB3AF9BB}"/>
          </ac:spMkLst>
        </pc:spChg>
        <pc:spChg chg="add del">
          <ac:chgData name="Shez Coe" userId="33dce8b0-20b7-4564-ba3f-2d1de026c56c" providerId="ADAL" clId="{4D41B31D-C26D-4B16-8CBB-B818D6EF8719}" dt="2022-09-18T18:29:16.149" v="55" actId="26606"/>
          <ac:spMkLst>
            <pc:docMk/>
            <pc:sldMk cId="872858753" sldId="341"/>
            <ac:spMk id="32" creationId="{E4737216-37B2-43AD-AB08-05BFCCEFC99E}"/>
          </ac:spMkLst>
        </pc:spChg>
        <pc:spChg chg="add">
          <ac:chgData name="Shez Coe" userId="33dce8b0-20b7-4564-ba3f-2d1de026c56c" providerId="ADAL" clId="{4D41B31D-C26D-4B16-8CBB-B818D6EF8719}" dt="2022-09-18T18:29:16.149" v="55" actId="26606"/>
          <ac:spMkLst>
            <pc:docMk/>
            <pc:sldMk cId="872858753" sldId="341"/>
            <ac:spMk id="37" creationId="{0B3B9DBC-97CC-4A18-B4A6-66E240292269}"/>
          </ac:spMkLst>
        </pc:spChg>
        <pc:spChg chg="add">
          <ac:chgData name="Shez Coe" userId="33dce8b0-20b7-4564-ba3f-2d1de026c56c" providerId="ADAL" clId="{4D41B31D-C26D-4B16-8CBB-B818D6EF8719}" dt="2022-09-18T18:29:16.149" v="55" actId="26606"/>
          <ac:spMkLst>
            <pc:docMk/>
            <pc:sldMk cId="872858753" sldId="341"/>
            <ac:spMk id="39" creationId="{F4492644-1D84-449E-94E4-5FC5C873D32E}"/>
          </ac:spMkLst>
        </pc:spChg>
        <pc:spChg chg="add">
          <ac:chgData name="Shez Coe" userId="33dce8b0-20b7-4564-ba3f-2d1de026c56c" providerId="ADAL" clId="{4D41B31D-C26D-4B16-8CBB-B818D6EF8719}" dt="2022-09-18T18:29:16.149" v="55" actId="26606"/>
          <ac:spMkLst>
            <pc:docMk/>
            <pc:sldMk cId="872858753" sldId="341"/>
            <ac:spMk id="41" creationId="{94EE1A74-DEBF-434E-8B5E-7AB296ECBE08}"/>
          </ac:spMkLst>
        </pc:spChg>
        <pc:spChg chg="add">
          <ac:chgData name="Shez Coe" userId="33dce8b0-20b7-4564-ba3f-2d1de026c56c" providerId="ADAL" clId="{4D41B31D-C26D-4B16-8CBB-B818D6EF8719}" dt="2022-09-18T18:29:16.149" v="55" actId="26606"/>
          <ac:spMkLst>
            <pc:docMk/>
            <pc:sldMk cId="872858753" sldId="341"/>
            <ac:spMk id="43" creationId="{8C7C4D4B-92D9-4FA4-A294-749E8574FF51}"/>
          </ac:spMkLst>
        </pc:spChg>
        <pc:spChg chg="add">
          <ac:chgData name="Shez Coe" userId="33dce8b0-20b7-4564-ba3f-2d1de026c56c" providerId="ADAL" clId="{4D41B31D-C26D-4B16-8CBB-B818D6EF8719}" dt="2022-09-18T18:29:16.149" v="55" actId="26606"/>
          <ac:spMkLst>
            <pc:docMk/>
            <pc:sldMk cId="872858753" sldId="341"/>
            <ac:spMk id="45" creationId="{BADA3358-2A3F-41B0-A458-6FD1DB3AF9BB}"/>
          </ac:spMkLst>
        </pc:spChg>
        <pc:spChg chg="add">
          <ac:chgData name="Shez Coe" userId="33dce8b0-20b7-4564-ba3f-2d1de026c56c" providerId="ADAL" clId="{4D41B31D-C26D-4B16-8CBB-B818D6EF8719}" dt="2022-09-18T18:29:16.149" v="55" actId="26606"/>
          <ac:spMkLst>
            <pc:docMk/>
            <pc:sldMk cId="872858753" sldId="341"/>
            <ac:spMk id="47" creationId="{E4737216-37B2-43AD-AB08-05BFCCEFC99E}"/>
          </ac:spMkLst>
        </pc:spChg>
      </pc:sldChg>
      <pc:sldChg chg="addSp delSp modSp mod setBg">
        <pc:chgData name="Shez Coe" userId="33dce8b0-20b7-4564-ba3f-2d1de026c56c" providerId="ADAL" clId="{4D41B31D-C26D-4B16-8CBB-B818D6EF8719}" dt="2022-09-18T18:27:07.508" v="24" actId="26606"/>
        <pc:sldMkLst>
          <pc:docMk/>
          <pc:sldMk cId="1262761740" sldId="342"/>
        </pc:sldMkLst>
        <pc:spChg chg="mod">
          <ac:chgData name="Shez Coe" userId="33dce8b0-20b7-4564-ba3f-2d1de026c56c" providerId="ADAL" clId="{4D41B31D-C26D-4B16-8CBB-B818D6EF8719}" dt="2022-09-18T18:27:07.508" v="24" actId="26606"/>
          <ac:spMkLst>
            <pc:docMk/>
            <pc:sldMk cId="1262761740" sldId="342"/>
            <ac:spMk id="2" creationId="{DA1F028A-FA18-4A12-A5C8-57206B25DC7C}"/>
          </ac:spMkLst>
        </pc:spChg>
        <pc:spChg chg="del">
          <ac:chgData name="Shez Coe" userId="33dce8b0-20b7-4564-ba3f-2d1de026c56c" providerId="ADAL" clId="{4D41B31D-C26D-4B16-8CBB-B818D6EF8719}" dt="2022-09-18T18:27:07.508" v="24" actId="26606"/>
          <ac:spMkLst>
            <pc:docMk/>
            <pc:sldMk cId="1262761740" sldId="342"/>
            <ac:spMk id="3" creationId="{82629011-2D4E-49EA-9D0E-BFC1CE746859}"/>
          </ac:spMkLst>
        </pc:spChg>
        <pc:spChg chg="add">
          <ac:chgData name="Shez Coe" userId="33dce8b0-20b7-4564-ba3f-2d1de026c56c" providerId="ADAL" clId="{4D41B31D-C26D-4B16-8CBB-B818D6EF8719}" dt="2022-09-18T18:27:07.508" v="24" actId="26606"/>
          <ac:spMkLst>
            <pc:docMk/>
            <pc:sldMk cId="1262761740" sldId="342"/>
            <ac:spMk id="9" creationId="{BACC6370-2D7E-4714-9D71-7542949D7D5D}"/>
          </ac:spMkLst>
        </pc:spChg>
        <pc:spChg chg="add">
          <ac:chgData name="Shez Coe" userId="33dce8b0-20b7-4564-ba3f-2d1de026c56c" providerId="ADAL" clId="{4D41B31D-C26D-4B16-8CBB-B818D6EF8719}" dt="2022-09-18T18:27:07.508" v="24" actId="26606"/>
          <ac:spMkLst>
            <pc:docMk/>
            <pc:sldMk cId="1262761740" sldId="342"/>
            <ac:spMk id="11" creationId="{F68B3F68-107C-434F-AA38-110D5EA91B85}"/>
          </ac:spMkLst>
        </pc:spChg>
        <pc:spChg chg="add">
          <ac:chgData name="Shez Coe" userId="33dce8b0-20b7-4564-ba3f-2d1de026c56c" providerId="ADAL" clId="{4D41B31D-C26D-4B16-8CBB-B818D6EF8719}" dt="2022-09-18T18:27:07.508" v="24" actId="26606"/>
          <ac:spMkLst>
            <pc:docMk/>
            <pc:sldMk cId="1262761740" sldId="342"/>
            <ac:spMk id="13" creationId="{AAD0DBB9-1A4B-4391-81D4-CB19F9AB918A}"/>
          </ac:spMkLst>
        </pc:spChg>
        <pc:spChg chg="add">
          <ac:chgData name="Shez Coe" userId="33dce8b0-20b7-4564-ba3f-2d1de026c56c" providerId="ADAL" clId="{4D41B31D-C26D-4B16-8CBB-B818D6EF8719}" dt="2022-09-18T18:27:07.508" v="24" actId="26606"/>
          <ac:spMkLst>
            <pc:docMk/>
            <pc:sldMk cId="1262761740" sldId="342"/>
            <ac:spMk id="15" creationId="{063BBA22-50EA-4C4D-BE05-F1CE4E63AA56}"/>
          </ac:spMkLst>
        </pc:spChg>
        <pc:graphicFrameChg chg="add">
          <ac:chgData name="Shez Coe" userId="33dce8b0-20b7-4564-ba3f-2d1de026c56c" providerId="ADAL" clId="{4D41B31D-C26D-4B16-8CBB-B818D6EF8719}" dt="2022-09-18T18:27:07.508" v="24" actId="26606"/>
          <ac:graphicFrameMkLst>
            <pc:docMk/>
            <pc:sldMk cId="1262761740" sldId="342"/>
            <ac:graphicFrameMk id="5" creationId="{7C8964CD-4CE8-77D1-4E7B-4D42A1293FA1}"/>
          </ac:graphicFrameMkLst>
        </pc:graphicFrameChg>
      </pc:sldChg>
      <pc:sldChg chg="addSp modSp mod setBg addAnim">
        <pc:chgData name="Shez Coe" userId="33dce8b0-20b7-4564-ba3f-2d1de026c56c" providerId="ADAL" clId="{4D41B31D-C26D-4B16-8CBB-B818D6EF8719}" dt="2022-09-18T18:27:13.963" v="26"/>
        <pc:sldMkLst>
          <pc:docMk/>
          <pc:sldMk cId="2167393674" sldId="343"/>
        </pc:sldMkLst>
        <pc:spChg chg="mod">
          <ac:chgData name="Shez Coe" userId="33dce8b0-20b7-4564-ba3f-2d1de026c56c" providerId="ADAL" clId="{4D41B31D-C26D-4B16-8CBB-B818D6EF8719}" dt="2022-09-18T18:27:13.961" v="25" actId="26606"/>
          <ac:spMkLst>
            <pc:docMk/>
            <pc:sldMk cId="2167393674" sldId="343"/>
            <ac:spMk id="2" creationId="{394EE3A9-1976-4F0A-80B8-D8E60BDF8CB9}"/>
          </ac:spMkLst>
        </pc:spChg>
        <pc:spChg chg="mod">
          <ac:chgData name="Shez Coe" userId="33dce8b0-20b7-4564-ba3f-2d1de026c56c" providerId="ADAL" clId="{4D41B31D-C26D-4B16-8CBB-B818D6EF8719}" dt="2022-09-18T18:27:13.961" v="25" actId="26606"/>
          <ac:spMkLst>
            <pc:docMk/>
            <pc:sldMk cId="2167393674" sldId="343"/>
            <ac:spMk id="3" creationId="{89A8FE00-E098-409B-9B2F-5BDCD96F1AFF}"/>
          </ac:spMkLst>
        </pc:spChg>
        <pc:spChg chg="add">
          <ac:chgData name="Shez Coe" userId="33dce8b0-20b7-4564-ba3f-2d1de026c56c" providerId="ADAL" clId="{4D41B31D-C26D-4B16-8CBB-B818D6EF8719}" dt="2022-09-18T18:27:13.961" v="25" actId="26606"/>
          <ac:spMkLst>
            <pc:docMk/>
            <pc:sldMk cId="2167393674" sldId="343"/>
            <ac:spMk id="8" creationId="{6F5A5072-7B47-4D32-B52A-4EBBF590B8A5}"/>
          </ac:spMkLst>
        </pc:spChg>
        <pc:spChg chg="add">
          <ac:chgData name="Shez Coe" userId="33dce8b0-20b7-4564-ba3f-2d1de026c56c" providerId="ADAL" clId="{4D41B31D-C26D-4B16-8CBB-B818D6EF8719}" dt="2022-09-18T18:27:13.961" v="25" actId="26606"/>
          <ac:spMkLst>
            <pc:docMk/>
            <pc:sldMk cId="2167393674" sldId="343"/>
            <ac:spMk id="10" creationId="{9715DAF0-AE1B-46C9-8A6B-DB2AA05AB91D}"/>
          </ac:spMkLst>
        </pc:spChg>
        <pc:spChg chg="add">
          <ac:chgData name="Shez Coe" userId="33dce8b0-20b7-4564-ba3f-2d1de026c56c" providerId="ADAL" clId="{4D41B31D-C26D-4B16-8CBB-B818D6EF8719}" dt="2022-09-18T18:27:13.961" v="25" actId="26606"/>
          <ac:spMkLst>
            <pc:docMk/>
            <pc:sldMk cId="2167393674" sldId="343"/>
            <ac:spMk id="12" creationId="{6016219D-510E-4184-9090-6D5578A87BD1}"/>
          </ac:spMkLst>
        </pc:spChg>
        <pc:spChg chg="add">
          <ac:chgData name="Shez Coe" userId="33dce8b0-20b7-4564-ba3f-2d1de026c56c" providerId="ADAL" clId="{4D41B31D-C26D-4B16-8CBB-B818D6EF8719}" dt="2022-09-18T18:27:13.961" v="25" actId="26606"/>
          <ac:spMkLst>
            <pc:docMk/>
            <pc:sldMk cId="2167393674" sldId="343"/>
            <ac:spMk id="14" creationId="{AFF4A713-7B75-4B21-90D7-5AB19547C728}"/>
          </ac:spMkLst>
        </pc:spChg>
        <pc:spChg chg="add">
          <ac:chgData name="Shez Coe" userId="33dce8b0-20b7-4564-ba3f-2d1de026c56c" providerId="ADAL" clId="{4D41B31D-C26D-4B16-8CBB-B818D6EF8719}" dt="2022-09-18T18:27:13.961" v="25" actId="26606"/>
          <ac:spMkLst>
            <pc:docMk/>
            <pc:sldMk cId="2167393674" sldId="343"/>
            <ac:spMk id="16" creationId="{DC631C0B-6DA6-4E57-8231-CE32B3434A7E}"/>
          </ac:spMkLst>
        </pc:spChg>
        <pc:spChg chg="add">
          <ac:chgData name="Shez Coe" userId="33dce8b0-20b7-4564-ba3f-2d1de026c56c" providerId="ADAL" clId="{4D41B31D-C26D-4B16-8CBB-B818D6EF8719}" dt="2022-09-18T18:27:13.961" v="25" actId="26606"/>
          <ac:spMkLst>
            <pc:docMk/>
            <pc:sldMk cId="2167393674" sldId="343"/>
            <ac:spMk id="18" creationId="{C29501E6-A978-4A61-9689-9085AF97A53A}"/>
          </ac:spMkLst>
        </pc:spChg>
      </pc:sldChg>
      <pc:sldChg chg="addSp modSp mod setBg">
        <pc:chgData name="Shez Coe" userId="33dce8b0-20b7-4564-ba3f-2d1de026c56c" providerId="ADAL" clId="{4D41B31D-C26D-4B16-8CBB-B818D6EF8719}" dt="2022-09-18T18:27:49.054" v="35" actId="255"/>
        <pc:sldMkLst>
          <pc:docMk/>
          <pc:sldMk cId="1959281125" sldId="344"/>
        </pc:sldMkLst>
        <pc:spChg chg="mod">
          <ac:chgData name="Shez Coe" userId="33dce8b0-20b7-4564-ba3f-2d1de026c56c" providerId="ADAL" clId="{4D41B31D-C26D-4B16-8CBB-B818D6EF8719}" dt="2022-09-18T18:27:33.197" v="31" actId="26606"/>
          <ac:spMkLst>
            <pc:docMk/>
            <pc:sldMk cId="1959281125" sldId="344"/>
            <ac:spMk id="2" creationId="{A523B66E-0AB7-4082-A7BC-843206F141CA}"/>
          </ac:spMkLst>
        </pc:spChg>
        <pc:spChg chg="mod">
          <ac:chgData name="Shez Coe" userId="33dce8b0-20b7-4564-ba3f-2d1de026c56c" providerId="ADAL" clId="{4D41B31D-C26D-4B16-8CBB-B818D6EF8719}" dt="2022-09-18T18:27:49.054" v="35" actId="255"/>
          <ac:spMkLst>
            <pc:docMk/>
            <pc:sldMk cId="1959281125" sldId="344"/>
            <ac:spMk id="3" creationId="{3F6403C5-ABAB-4910-A893-FCE7F8850454}"/>
          </ac:spMkLst>
        </pc:spChg>
        <pc:spChg chg="add">
          <ac:chgData name="Shez Coe" userId="33dce8b0-20b7-4564-ba3f-2d1de026c56c" providerId="ADAL" clId="{4D41B31D-C26D-4B16-8CBB-B818D6EF8719}" dt="2022-09-18T18:27:33.197" v="31" actId="26606"/>
          <ac:spMkLst>
            <pc:docMk/>
            <pc:sldMk cId="1959281125" sldId="344"/>
            <ac:spMk id="8" creationId="{1B15ED52-F352-441B-82BF-E0EA34836D08}"/>
          </ac:spMkLst>
        </pc:spChg>
        <pc:spChg chg="add">
          <ac:chgData name="Shez Coe" userId="33dce8b0-20b7-4564-ba3f-2d1de026c56c" providerId="ADAL" clId="{4D41B31D-C26D-4B16-8CBB-B818D6EF8719}" dt="2022-09-18T18:27:33.197" v="31" actId="26606"/>
          <ac:spMkLst>
            <pc:docMk/>
            <pc:sldMk cId="1959281125" sldId="344"/>
            <ac:spMk id="10" creationId="{3B2E3793-BFE6-45A2-9B7B-E18844431C99}"/>
          </ac:spMkLst>
        </pc:spChg>
        <pc:spChg chg="add">
          <ac:chgData name="Shez Coe" userId="33dce8b0-20b7-4564-ba3f-2d1de026c56c" providerId="ADAL" clId="{4D41B31D-C26D-4B16-8CBB-B818D6EF8719}" dt="2022-09-18T18:27:33.197" v="31" actId="26606"/>
          <ac:spMkLst>
            <pc:docMk/>
            <pc:sldMk cId="1959281125" sldId="344"/>
            <ac:spMk id="12" creationId="{BC4C4868-CB8F-4AF9-9CDB-8108F2C19B67}"/>
          </ac:spMkLst>
        </pc:spChg>
        <pc:spChg chg="add">
          <ac:chgData name="Shez Coe" userId="33dce8b0-20b7-4564-ba3f-2d1de026c56c" providerId="ADAL" clId="{4D41B31D-C26D-4B16-8CBB-B818D6EF8719}" dt="2022-09-18T18:27:33.197" v="31" actId="26606"/>
          <ac:spMkLst>
            <pc:docMk/>
            <pc:sldMk cId="1959281125" sldId="344"/>
            <ac:spMk id="14" creationId="{375E0459-6403-40CD-989D-56A4407CA12E}"/>
          </ac:spMkLst>
        </pc:spChg>
        <pc:spChg chg="add">
          <ac:chgData name="Shez Coe" userId="33dce8b0-20b7-4564-ba3f-2d1de026c56c" providerId="ADAL" clId="{4D41B31D-C26D-4B16-8CBB-B818D6EF8719}" dt="2022-09-18T18:27:33.197" v="31" actId="26606"/>
          <ac:spMkLst>
            <pc:docMk/>
            <pc:sldMk cId="1959281125" sldId="344"/>
            <ac:spMk id="16" creationId="{53E5B1A8-3AC9-4BD1-9BBC-78CA94F2D1BA}"/>
          </ac:spMkLst>
        </pc:spChg>
      </pc:sldChg>
      <pc:sldChg chg="addSp modSp mod setBg">
        <pc:chgData name="Shez Coe" userId="33dce8b0-20b7-4564-ba3f-2d1de026c56c" providerId="ADAL" clId="{4D41B31D-C26D-4B16-8CBB-B818D6EF8719}" dt="2022-09-18T18:28:40.647" v="45" actId="255"/>
        <pc:sldMkLst>
          <pc:docMk/>
          <pc:sldMk cId="3488416621" sldId="345"/>
        </pc:sldMkLst>
        <pc:spChg chg="mod">
          <ac:chgData name="Shez Coe" userId="33dce8b0-20b7-4564-ba3f-2d1de026c56c" providerId="ADAL" clId="{4D41B31D-C26D-4B16-8CBB-B818D6EF8719}" dt="2022-09-18T18:28:35.777" v="44" actId="26606"/>
          <ac:spMkLst>
            <pc:docMk/>
            <pc:sldMk cId="3488416621" sldId="345"/>
            <ac:spMk id="2" creationId="{0E653A9D-B3C5-4295-81AD-89D438EF6DBB}"/>
          </ac:spMkLst>
        </pc:spChg>
        <pc:spChg chg="mod">
          <ac:chgData name="Shez Coe" userId="33dce8b0-20b7-4564-ba3f-2d1de026c56c" providerId="ADAL" clId="{4D41B31D-C26D-4B16-8CBB-B818D6EF8719}" dt="2022-09-18T18:28:40.647" v="45" actId="255"/>
          <ac:spMkLst>
            <pc:docMk/>
            <pc:sldMk cId="3488416621" sldId="345"/>
            <ac:spMk id="3" creationId="{4383A112-2F28-44DA-94AC-FCF2F130AA4C}"/>
          </ac:spMkLst>
        </pc:spChg>
        <pc:spChg chg="add">
          <ac:chgData name="Shez Coe" userId="33dce8b0-20b7-4564-ba3f-2d1de026c56c" providerId="ADAL" clId="{4D41B31D-C26D-4B16-8CBB-B818D6EF8719}" dt="2022-09-18T18:28:35.777" v="44" actId="26606"/>
          <ac:spMkLst>
            <pc:docMk/>
            <pc:sldMk cId="3488416621" sldId="345"/>
            <ac:spMk id="8" creationId="{1B15ED52-F352-441B-82BF-E0EA34836D08}"/>
          </ac:spMkLst>
        </pc:spChg>
        <pc:spChg chg="add">
          <ac:chgData name="Shez Coe" userId="33dce8b0-20b7-4564-ba3f-2d1de026c56c" providerId="ADAL" clId="{4D41B31D-C26D-4B16-8CBB-B818D6EF8719}" dt="2022-09-18T18:28:35.777" v="44" actId="26606"/>
          <ac:spMkLst>
            <pc:docMk/>
            <pc:sldMk cId="3488416621" sldId="345"/>
            <ac:spMk id="10" creationId="{3B2E3793-BFE6-45A2-9B7B-E18844431C99}"/>
          </ac:spMkLst>
        </pc:spChg>
        <pc:spChg chg="add">
          <ac:chgData name="Shez Coe" userId="33dce8b0-20b7-4564-ba3f-2d1de026c56c" providerId="ADAL" clId="{4D41B31D-C26D-4B16-8CBB-B818D6EF8719}" dt="2022-09-18T18:28:35.777" v="44" actId="26606"/>
          <ac:spMkLst>
            <pc:docMk/>
            <pc:sldMk cId="3488416621" sldId="345"/>
            <ac:spMk id="12" creationId="{BC4C4868-CB8F-4AF9-9CDB-8108F2C19B67}"/>
          </ac:spMkLst>
        </pc:spChg>
        <pc:spChg chg="add">
          <ac:chgData name="Shez Coe" userId="33dce8b0-20b7-4564-ba3f-2d1de026c56c" providerId="ADAL" clId="{4D41B31D-C26D-4B16-8CBB-B818D6EF8719}" dt="2022-09-18T18:28:35.777" v="44" actId="26606"/>
          <ac:spMkLst>
            <pc:docMk/>
            <pc:sldMk cId="3488416621" sldId="345"/>
            <ac:spMk id="14" creationId="{375E0459-6403-40CD-989D-56A4407CA12E}"/>
          </ac:spMkLst>
        </pc:spChg>
        <pc:spChg chg="add">
          <ac:chgData name="Shez Coe" userId="33dce8b0-20b7-4564-ba3f-2d1de026c56c" providerId="ADAL" clId="{4D41B31D-C26D-4B16-8CBB-B818D6EF8719}" dt="2022-09-18T18:28:35.777" v="44" actId="26606"/>
          <ac:spMkLst>
            <pc:docMk/>
            <pc:sldMk cId="3488416621" sldId="345"/>
            <ac:spMk id="16" creationId="{53E5B1A8-3AC9-4BD1-9BBC-78CA94F2D1BA}"/>
          </ac:spMkLst>
        </pc:spChg>
      </pc:sldChg>
      <pc:sldChg chg="addSp modSp mod setBg setClrOvrMap">
        <pc:chgData name="Shez Coe" userId="33dce8b0-20b7-4564-ba3f-2d1de026c56c" providerId="ADAL" clId="{4D41B31D-C26D-4B16-8CBB-B818D6EF8719}" dt="2022-09-18T18:28:31.997" v="43" actId="1076"/>
        <pc:sldMkLst>
          <pc:docMk/>
          <pc:sldMk cId="1894744647" sldId="346"/>
        </pc:sldMkLst>
        <pc:spChg chg="mod">
          <ac:chgData name="Shez Coe" userId="33dce8b0-20b7-4564-ba3f-2d1de026c56c" providerId="ADAL" clId="{4D41B31D-C26D-4B16-8CBB-B818D6EF8719}" dt="2022-09-18T18:28:29.392" v="42" actId="1076"/>
          <ac:spMkLst>
            <pc:docMk/>
            <pc:sldMk cId="1894744647" sldId="346"/>
            <ac:spMk id="5" creationId="{78E19829-59E0-44F6-BCB0-FF698B8993F6}"/>
          </ac:spMkLst>
        </pc:spChg>
        <pc:spChg chg="mod">
          <ac:chgData name="Shez Coe" userId="33dce8b0-20b7-4564-ba3f-2d1de026c56c" providerId="ADAL" clId="{4D41B31D-C26D-4B16-8CBB-B818D6EF8719}" dt="2022-09-18T18:28:31.997" v="43" actId="1076"/>
          <ac:spMkLst>
            <pc:docMk/>
            <pc:sldMk cId="1894744647" sldId="346"/>
            <ac:spMk id="6" creationId="{6BF6E99F-B775-43F5-88AD-C561F1F42EDF}"/>
          </ac:spMkLst>
        </pc:spChg>
        <pc:spChg chg="add">
          <ac:chgData name="Shez Coe" userId="33dce8b0-20b7-4564-ba3f-2d1de026c56c" providerId="ADAL" clId="{4D41B31D-C26D-4B16-8CBB-B818D6EF8719}" dt="2022-09-18T18:28:18.298" v="41" actId="26606"/>
          <ac:spMkLst>
            <pc:docMk/>
            <pc:sldMk cId="1894744647" sldId="346"/>
            <ac:spMk id="11" creationId="{10F24D38-B79E-44B4-830E-043F45D96DC2}"/>
          </ac:spMkLst>
        </pc:spChg>
        <pc:cxnChg chg="add">
          <ac:chgData name="Shez Coe" userId="33dce8b0-20b7-4564-ba3f-2d1de026c56c" providerId="ADAL" clId="{4D41B31D-C26D-4B16-8CBB-B818D6EF8719}" dt="2022-09-18T18:28:18.298" v="41" actId="26606"/>
          <ac:cxnSpMkLst>
            <pc:docMk/>
            <pc:sldMk cId="1894744647" sldId="346"/>
            <ac:cxnSpMk id="13" creationId="{FC469874-256B-45B3-A79C-7591B4BA1ECC}"/>
          </ac:cxnSpMkLst>
        </pc:cxnChg>
      </pc:sldChg>
      <pc:sldChg chg="addSp modSp mod setBg addAnim setClrOvrMap">
        <pc:chgData name="Shez Coe" userId="33dce8b0-20b7-4564-ba3f-2d1de026c56c" providerId="ADAL" clId="{4D41B31D-C26D-4B16-8CBB-B818D6EF8719}" dt="2022-09-18T18:26:26.011" v="15"/>
        <pc:sldMkLst>
          <pc:docMk/>
          <pc:sldMk cId="1781214488" sldId="347"/>
        </pc:sldMkLst>
        <pc:spChg chg="mod">
          <ac:chgData name="Shez Coe" userId="33dce8b0-20b7-4564-ba3f-2d1de026c56c" providerId="ADAL" clId="{4D41B31D-C26D-4B16-8CBB-B818D6EF8719}" dt="2022-09-18T18:26:26.010" v="14" actId="26606"/>
          <ac:spMkLst>
            <pc:docMk/>
            <pc:sldMk cId="1781214488" sldId="347"/>
            <ac:spMk id="2" creationId="{00000000-0000-0000-0000-000000000000}"/>
          </ac:spMkLst>
        </pc:spChg>
        <pc:spChg chg="add">
          <ac:chgData name="Shez Coe" userId="33dce8b0-20b7-4564-ba3f-2d1de026c56c" providerId="ADAL" clId="{4D41B31D-C26D-4B16-8CBB-B818D6EF8719}" dt="2022-09-18T18:26:26.010" v="14" actId="26606"/>
          <ac:spMkLst>
            <pc:docMk/>
            <pc:sldMk cId="1781214488" sldId="347"/>
            <ac:spMk id="7" creationId="{26BDCA6B-3C9C-4213-A0D9-30BD5F0B073E}"/>
          </ac:spMkLst>
        </pc:spChg>
        <pc:spChg chg="add">
          <ac:chgData name="Shez Coe" userId="33dce8b0-20b7-4564-ba3f-2d1de026c56c" providerId="ADAL" clId="{4D41B31D-C26D-4B16-8CBB-B818D6EF8719}" dt="2022-09-18T18:26:26.010" v="14" actId="26606"/>
          <ac:spMkLst>
            <pc:docMk/>
            <pc:sldMk cId="1781214488" sldId="347"/>
            <ac:spMk id="9" creationId="{FDA12F62-867F-4684-B28B-E085D09DCC06}"/>
          </ac:spMkLst>
        </pc:spChg>
      </pc:sldChg>
      <pc:sldChg chg="addSp delSp modSp mod setBg">
        <pc:chgData name="Shez Coe" userId="33dce8b0-20b7-4564-ba3f-2d1de026c56c" providerId="ADAL" clId="{4D41B31D-C26D-4B16-8CBB-B818D6EF8719}" dt="2022-09-18T18:26:53.709" v="22" actId="26606"/>
        <pc:sldMkLst>
          <pc:docMk/>
          <pc:sldMk cId="4214239478" sldId="351"/>
        </pc:sldMkLst>
        <pc:spChg chg="mod">
          <ac:chgData name="Shez Coe" userId="33dce8b0-20b7-4564-ba3f-2d1de026c56c" providerId="ADAL" clId="{4D41B31D-C26D-4B16-8CBB-B818D6EF8719}" dt="2022-09-18T18:26:53.709" v="22" actId="26606"/>
          <ac:spMkLst>
            <pc:docMk/>
            <pc:sldMk cId="4214239478" sldId="351"/>
            <ac:spMk id="2" creationId="{00000000-0000-0000-0000-000000000000}"/>
          </ac:spMkLst>
        </pc:spChg>
        <pc:spChg chg="del">
          <ac:chgData name="Shez Coe" userId="33dce8b0-20b7-4564-ba3f-2d1de026c56c" providerId="ADAL" clId="{4D41B31D-C26D-4B16-8CBB-B818D6EF8719}" dt="2022-09-18T18:26:53.709" v="22" actId="26606"/>
          <ac:spMkLst>
            <pc:docMk/>
            <pc:sldMk cId="4214239478" sldId="351"/>
            <ac:spMk id="3" creationId="{00000000-0000-0000-0000-000000000000}"/>
          </ac:spMkLst>
        </pc:spChg>
        <pc:spChg chg="add">
          <ac:chgData name="Shez Coe" userId="33dce8b0-20b7-4564-ba3f-2d1de026c56c" providerId="ADAL" clId="{4D41B31D-C26D-4B16-8CBB-B818D6EF8719}" dt="2022-09-18T18:26:53.709" v="22" actId="26606"/>
          <ac:spMkLst>
            <pc:docMk/>
            <pc:sldMk cId="4214239478" sldId="351"/>
            <ac:spMk id="9" creationId="{8408A62E-5888-4462-B3D5-F8078206F89C}"/>
          </ac:spMkLst>
        </pc:spChg>
        <pc:graphicFrameChg chg="add">
          <ac:chgData name="Shez Coe" userId="33dce8b0-20b7-4564-ba3f-2d1de026c56c" providerId="ADAL" clId="{4D41B31D-C26D-4B16-8CBB-B818D6EF8719}" dt="2022-09-18T18:26:53.709" v="22" actId="26606"/>
          <ac:graphicFrameMkLst>
            <pc:docMk/>
            <pc:sldMk cId="4214239478" sldId="351"/>
            <ac:graphicFrameMk id="5" creationId="{6BBA1590-9B3B-35BF-8747-40F0A4E9D1DE}"/>
          </ac:graphicFrameMkLst>
        </pc:graphicFrameChg>
      </pc:sldChg>
      <pc:sldChg chg="addSp delSp modSp mod setBg">
        <pc:chgData name="Shez Coe" userId="33dce8b0-20b7-4564-ba3f-2d1de026c56c" providerId="ADAL" clId="{4D41B31D-C26D-4B16-8CBB-B818D6EF8719}" dt="2022-09-18T18:26:36.750" v="20" actId="26606"/>
        <pc:sldMkLst>
          <pc:docMk/>
          <pc:sldMk cId="593713638" sldId="352"/>
        </pc:sldMkLst>
        <pc:spChg chg="add del">
          <ac:chgData name="Shez Coe" userId="33dce8b0-20b7-4564-ba3f-2d1de026c56c" providerId="ADAL" clId="{4D41B31D-C26D-4B16-8CBB-B818D6EF8719}" dt="2022-09-18T18:26:35.853" v="17" actId="26606"/>
          <ac:spMkLst>
            <pc:docMk/>
            <pc:sldMk cId="593713638" sldId="352"/>
            <ac:spMk id="12" creationId="{799448F2-0E5B-42DA-B2D1-11A14E947BD4}"/>
          </ac:spMkLst>
        </pc:spChg>
        <pc:spChg chg="add del">
          <ac:chgData name="Shez Coe" userId="33dce8b0-20b7-4564-ba3f-2d1de026c56c" providerId="ADAL" clId="{4D41B31D-C26D-4B16-8CBB-B818D6EF8719}" dt="2022-09-18T18:26:35.853" v="17" actId="26606"/>
          <ac:spMkLst>
            <pc:docMk/>
            <pc:sldMk cId="593713638" sldId="352"/>
            <ac:spMk id="14" creationId="{4E8A7552-20E1-4F34-ADAB-C1DB6634D47E}"/>
          </ac:spMkLst>
        </pc:spChg>
        <pc:spChg chg="add del">
          <ac:chgData name="Shez Coe" userId="33dce8b0-20b7-4564-ba3f-2d1de026c56c" providerId="ADAL" clId="{4D41B31D-C26D-4B16-8CBB-B818D6EF8719}" dt="2022-09-18T18:26:36.737" v="19" actId="26606"/>
          <ac:spMkLst>
            <pc:docMk/>
            <pc:sldMk cId="593713638" sldId="352"/>
            <ac:spMk id="16" creationId="{806692FB-8FCB-4B46-A077-B6132E789B12}"/>
          </ac:spMkLst>
        </pc:spChg>
        <pc:spChg chg="add del">
          <ac:chgData name="Shez Coe" userId="33dce8b0-20b7-4564-ba3f-2d1de026c56c" providerId="ADAL" clId="{4D41B31D-C26D-4B16-8CBB-B818D6EF8719}" dt="2022-09-18T18:26:36.737" v="19" actId="26606"/>
          <ac:spMkLst>
            <pc:docMk/>
            <pc:sldMk cId="593713638" sldId="352"/>
            <ac:spMk id="17" creationId="{00FC960A-022A-4742-832C-FCE8ABEABA62}"/>
          </ac:spMkLst>
        </pc:spChg>
        <pc:spChg chg="add">
          <ac:chgData name="Shez Coe" userId="33dce8b0-20b7-4564-ba3f-2d1de026c56c" providerId="ADAL" clId="{4D41B31D-C26D-4B16-8CBB-B818D6EF8719}" dt="2022-09-18T18:26:36.750" v="20" actId="26606"/>
          <ac:spMkLst>
            <pc:docMk/>
            <pc:sldMk cId="593713638" sldId="352"/>
            <ac:spMk id="21" creationId="{C96C8BAF-68F3-4B78-B238-35DF5D86560D}"/>
          </ac:spMkLst>
        </pc:spChg>
        <pc:grpChg chg="add">
          <ac:chgData name="Shez Coe" userId="33dce8b0-20b7-4564-ba3f-2d1de026c56c" providerId="ADAL" clId="{4D41B31D-C26D-4B16-8CBB-B818D6EF8719}" dt="2022-09-18T18:26:36.750" v="20" actId="26606"/>
          <ac:grpSpMkLst>
            <pc:docMk/>
            <pc:sldMk cId="593713638" sldId="352"/>
            <ac:grpSpMk id="18" creationId="{E9537076-EF48-4F72-9164-FD8260D550AC}"/>
          </ac:grpSpMkLst>
        </pc:grpChg>
        <pc:grpChg chg="add">
          <ac:chgData name="Shez Coe" userId="33dce8b0-20b7-4564-ba3f-2d1de026c56c" providerId="ADAL" clId="{4D41B31D-C26D-4B16-8CBB-B818D6EF8719}" dt="2022-09-18T18:26:36.750" v="20" actId="26606"/>
          <ac:grpSpMkLst>
            <pc:docMk/>
            <pc:sldMk cId="593713638" sldId="352"/>
            <ac:grpSpMk id="22" creationId="{6EFC3492-86BD-4D75-B5B4-C2DBFE0BD106}"/>
          </ac:grpSpMkLst>
        </pc:grpChg>
        <pc:grpChg chg="add">
          <ac:chgData name="Shez Coe" userId="33dce8b0-20b7-4564-ba3f-2d1de026c56c" providerId="ADAL" clId="{4D41B31D-C26D-4B16-8CBB-B818D6EF8719}" dt="2022-09-18T18:26:36.750" v="20" actId="26606"/>
          <ac:grpSpMkLst>
            <pc:docMk/>
            <pc:sldMk cId="593713638" sldId="352"/>
            <ac:grpSpMk id="25" creationId="{4F4CD6D0-5A87-4BA2-A13A-0E40511C3CFA}"/>
          </ac:grpSpMkLst>
        </pc:grpChg>
        <pc:picChg chg="mod ord">
          <ac:chgData name="Shez Coe" userId="33dce8b0-20b7-4564-ba3f-2d1de026c56c" providerId="ADAL" clId="{4D41B31D-C26D-4B16-8CBB-B818D6EF8719}" dt="2022-09-18T18:26:36.750" v="20" actId="26606"/>
          <ac:picMkLst>
            <pc:docMk/>
            <pc:sldMk cId="593713638" sldId="352"/>
            <ac:picMk id="4" creationId="{00000000-0000-0000-0000-000000000000}"/>
          </ac:picMkLst>
        </pc:picChg>
        <pc:picChg chg="mod ord">
          <ac:chgData name="Shez Coe" userId="33dce8b0-20b7-4564-ba3f-2d1de026c56c" providerId="ADAL" clId="{4D41B31D-C26D-4B16-8CBB-B818D6EF8719}" dt="2022-09-18T18:26:36.750" v="20" actId="26606"/>
          <ac:picMkLst>
            <pc:docMk/>
            <pc:sldMk cId="593713638" sldId="352"/>
            <ac:picMk id="5" creationId="{00000000-0000-0000-0000-000000000000}"/>
          </ac:picMkLst>
        </pc:picChg>
        <pc:picChg chg="mod">
          <ac:chgData name="Shez Coe" userId="33dce8b0-20b7-4564-ba3f-2d1de026c56c" providerId="ADAL" clId="{4D41B31D-C26D-4B16-8CBB-B818D6EF8719}" dt="2022-09-18T18:26:36.750" v="20" actId="26606"/>
          <ac:picMkLst>
            <pc:docMk/>
            <pc:sldMk cId="593713638" sldId="352"/>
            <ac:picMk id="7" creationId="{00000000-0000-0000-0000-000000000000}"/>
          </ac:picMkLst>
        </pc:picChg>
      </pc:sldChg>
      <pc:sldChg chg="addSp modSp mod setBg">
        <pc:chgData name="Shez Coe" userId="33dce8b0-20b7-4564-ba3f-2d1de026c56c" providerId="ADAL" clId="{4D41B31D-C26D-4B16-8CBB-B818D6EF8719}" dt="2022-09-18T18:26:40.953" v="21" actId="26606"/>
        <pc:sldMkLst>
          <pc:docMk/>
          <pc:sldMk cId="4164491937" sldId="353"/>
        </pc:sldMkLst>
        <pc:spChg chg="add">
          <ac:chgData name="Shez Coe" userId="33dce8b0-20b7-4564-ba3f-2d1de026c56c" providerId="ADAL" clId="{4D41B31D-C26D-4B16-8CBB-B818D6EF8719}" dt="2022-09-18T18:26:40.953" v="21" actId="26606"/>
          <ac:spMkLst>
            <pc:docMk/>
            <pc:sldMk cId="4164491937" sldId="353"/>
            <ac:spMk id="9" creationId="{C96C8BAF-68F3-4B78-B238-35DF5D86560D}"/>
          </ac:spMkLst>
        </pc:spChg>
        <pc:grpChg chg="add">
          <ac:chgData name="Shez Coe" userId="33dce8b0-20b7-4564-ba3f-2d1de026c56c" providerId="ADAL" clId="{4D41B31D-C26D-4B16-8CBB-B818D6EF8719}" dt="2022-09-18T18:26:40.953" v="21" actId="26606"/>
          <ac:grpSpMkLst>
            <pc:docMk/>
            <pc:sldMk cId="4164491937" sldId="353"/>
            <ac:grpSpMk id="11" creationId="{4F4CD6D0-5A87-4BA2-A13A-0E40511C3CFA}"/>
          </ac:grpSpMkLst>
        </pc:grpChg>
        <pc:grpChg chg="add">
          <ac:chgData name="Shez Coe" userId="33dce8b0-20b7-4564-ba3f-2d1de026c56c" providerId="ADAL" clId="{4D41B31D-C26D-4B16-8CBB-B818D6EF8719}" dt="2022-09-18T18:26:40.953" v="21" actId="26606"/>
          <ac:grpSpMkLst>
            <pc:docMk/>
            <pc:sldMk cId="4164491937" sldId="353"/>
            <ac:grpSpMk id="15" creationId="{E9537076-EF48-4F72-9164-FD8260D550AC}"/>
          </ac:grpSpMkLst>
        </pc:grpChg>
        <pc:grpChg chg="add">
          <ac:chgData name="Shez Coe" userId="33dce8b0-20b7-4564-ba3f-2d1de026c56c" providerId="ADAL" clId="{4D41B31D-C26D-4B16-8CBB-B818D6EF8719}" dt="2022-09-18T18:26:40.953" v="21" actId="26606"/>
          <ac:grpSpMkLst>
            <pc:docMk/>
            <pc:sldMk cId="4164491937" sldId="353"/>
            <ac:grpSpMk id="19" creationId="{6EFC3492-86BD-4D75-B5B4-C2DBFE0BD106}"/>
          </ac:grpSpMkLst>
        </pc:grpChg>
        <pc:picChg chg="mod ord">
          <ac:chgData name="Shez Coe" userId="33dce8b0-20b7-4564-ba3f-2d1de026c56c" providerId="ADAL" clId="{4D41B31D-C26D-4B16-8CBB-B818D6EF8719}" dt="2022-09-18T18:26:40.953" v="21" actId="26606"/>
          <ac:picMkLst>
            <pc:docMk/>
            <pc:sldMk cId="4164491937" sldId="353"/>
            <ac:picMk id="2" creationId="{00000000-0000-0000-0000-000000000000}"/>
          </ac:picMkLst>
        </pc:picChg>
        <pc:picChg chg="mod">
          <ac:chgData name="Shez Coe" userId="33dce8b0-20b7-4564-ba3f-2d1de026c56c" providerId="ADAL" clId="{4D41B31D-C26D-4B16-8CBB-B818D6EF8719}" dt="2022-09-18T18:26:40.953" v="21" actId="26606"/>
          <ac:picMkLst>
            <pc:docMk/>
            <pc:sldMk cId="4164491937" sldId="353"/>
            <ac:picMk id="3" creationId="{00000000-0000-0000-0000-000000000000}"/>
          </ac:picMkLst>
        </pc:picChg>
        <pc:picChg chg="mod">
          <ac:chgData name="Shez Coe" userId="33dce8b0-20b7-4564-ba3f-2d1de026c56c" providerId="ADAL" clId="{4D41B31D-C26D-4B16-8CBB-B818D6EF8719}" dt="2022-09-18T18:26:40.953" v="21" actId="26606"/>
          <ac:picMkLst>
            <pc:docMk/>
            <pc:sldMk cId="4164491937" sldId="353"/>
            <ac:picMk id="4" creationId="{00000000-0000-0000-0000-000000000000}"/>
          </ac:picMkLst>
        </pc:picChg>
      </pc:sldChg>
      <pc:sldChg chg="addSp modSp mod setBg">
        <pc:chgData name="Shez Coe" userId="33dce8b0-20b7-4564-ba3f-2d1de026c56c" providerId="ADAL" clId="{4D41B31D-C26D-4B16-8CBB-B818D6EF8719}" dt="2022-09-18T18:27:30.224" v="30" actId="1076"/>
        <pc:sldMkLst>
          <pc:docMk/>
          <pc:sldMk cId="1752945941" sldId="355"/>
        </pc:sldMkLst>
        <pc:spChg chg="mod">
          <ac:chgData name="Shez Coe" userId="33dce8b0-20b7-4564-ba3f-2d1de026c56c" providerId="ADAL" clId="{4D41B31D-C26D-4B16-8CBB-B818D6EF8719}" dt="2022-09-18T18:27:30.224" v="30" actId="1076"/>
          <ac:spMkLst>
            <pc:docMk/>
            <pc:sldMk cId="1752945941" sldId="355"/>
            <ac:spMk id="3" creationId="{00000000-0000-0000-0000-000000000000}"/>
          </ac:spMkLst>
        </pc:spChg>
        <pc:spChg chg="mod">
          <ac:chgData name="Shez Coe" userId="33dce8b0-20b7-4564-ba3f-2d1de026c56c" providerId="ADAL" clId="{4D41B31D-C26D-4B16-8CBB-B818D6EF8719}" dt="2022-09-18T18:27:18.789" v="27" actId="26606"/>
          <ac:spMkLst>
            <pc:docMk/>
            <pc:sldMk cId="1752945941" sldId="355"/>
            <ac:spMk id="5" creationId="{00000000-0000-0000-0000-000000000000}"/>
          </ac:spMkLst>
        </pc:spChg>
        <pc:spChg chg="add">
          <ac:chgData name="Shez Coe" userId="33dce8b0-20b7-4564-ba3f-2d1de026c56c" providerId="ADAL" clId="{4D41B31D-C26D-4B16-8CBB-B818D6EF8719}" dt="2022-09-18T18:27:18.789" v="27" actId="26606"/>
          <ac:spMkLst>
            <pc:docMk/>
            <pc:sldMk cId="1752945941" sldId="355"/>
            <ac:spMk id="10" creationId="{1B15ED52-F352-441B-82BF-E0EA34836D08}"/>
          </ac:spMkLst>
        </pc:spChg>
        <pc:spChg chg="add">
          <ac:chgData name="Shez Coe" userId="33dce8b0-20b7-4564-ba3f-2d1de026c56c" providerId="ADAL" clId="{4D41B31D-C26D-4B16-8CBB-B818D6EF8719}" dt="2022-09-18T18:27:18.789" v="27" actId="26606"/>
          <ac:spMkLst>
            <pc:docMk/>
            <pc:sldMk cId="1752945941" sldId="355"/>
            <ac:spMk id="12" creationId="{3B2E3793-BFE6-45A2-9B7B-E18844431C99}"/>
          </ac:spMkLst>
        </pc:spChg>
        <pc:spChg chg="add">
          <ac:chgData name="Shez Coe" userId="33dce8b0-20b7-4564-ba3f-2d1de026c56c" providerId="ADAL" clId="{4D41B31D-C26D-4B16-8CBB-B818D6EF8719}" dt="2022-09-18T18:27:18.789" v="27" actId="26606"/>
          <ac:spMkLst>
            <pc:docMk/>
            <pc:sldMk cId="1752945941" sldId="355"/>
            <ac:spMk id="14" creationId="{BC4C4868-CB8F-4AF9-9CDB-8108F2C19B67}"/>
          </ac:spMkLst>
        </pc:spChg>
        <pc:spChg chg="add">
          <ac:chgData name="Shez Coe" userId="33dce8b0-20b7-4564-ba3f-2d1de026c56c" providerId="ADAL" clId="{4D41B31D-C26D-4B16-8CBB-B818D6EF8719}" dt="2022-09-18T18:27:18.789" v="27" actId="26606"/>
          <ac:spMkLst>
            <pc:docMk/>
            <pc:sldMk cId="1752945941" sldId="355"/>
            <ac:spMk id="16" creationId="{375E0459-6403-40CD-989D-56A4407CA12E}"/>
          </ac:spMkLst>
        </pc:spChg>
        <pc:spChg chg="add">
          <ac:chgData name="Shez Coe" userId="33dce8b0-20b7-4564-ba3f-2d1de026c56c" providerId="ADAL" clId="{4D41B31D-C26D-4B16-8CBB-B818D6EF8719}" dt="2022-09-18T18:27:18.789" v="27" actId="26606"/>
          <ac:spMkLst>
            <pc:docMk/>
            <pc:sldMk cId="1752945941" sldId="355"/>
            <ac:spMk id="18" creationId="{53E5B1A8-3AC9-4BD1-9BBC-78CA94F2D1BA}"/>
          </ac:spMkLst>
        </pc:spChg>
      </pc:sldChg>
      <pc:sldChg chg="addSp modSp mod setBg">
        <pc:chgData name="Shez Coe" userId="33dce8b0-20b7-4564-ba3f-2d1de026c56c" providerId="ADAL" clId="{4D41B31D-C26D-4B16-8CBB-B818D6EF8719}" dt="2022-09-18T18:27:58.662" v="38" actId="1076"/>
        <pc:sldMkLst>
          <pc:docMk/>
          <pc:sldMk cId="3038633165" sldId="356"/>
        </pc:sldMkLst>
        <pc:spChg chg="mod">
          <ac:chgData name="Shez Coe" userId="33dce8b0-20b7-4564-ba3f-2d1de026c56c" providerId="ADAL" clId="{4D41B31D-C26D-4B16-8CBB-B818D6EF8719}" dt="2022-09-18T18:27:51.594" v="36" actId="26606"/>
          <ac:spMkLst>
            <pc:docMk/>
            <pc:sldMk cId="3038633165" sldId="356"/>
            <ac:spMk id="2" creationId="{A523B66E-0AB7-4082-A7BC-843206F141CA}"/>
          </ac:spMkLst>
        </pc:spChg>
        <pc:spChg chg="mod">
          <ac:chgData name="Shez Coe" userId="33dce8b0-20b7-4564-ba3f-2d1de026c56c" providerId="ADAL" clId="{4D41B31D-C26D-4B16-8CBB-B818D6EF8719}" dt="2022-09-18T18:27:58.662" v="38" actId="1076"/>
          <ac:spMkLst>
            <pc:docMk/>
            <pc:sldMk cId="3038633165" sldId="356"/>
            <ac:spMk id="3" creationId="{3F6403C5-ABAB-4910-A893-FCE7F8850454}"/>
          </ac:spMkLst>
        </pc:spChg>
        <pc:spChg chg="add">
          <ac:chgData name="Shez Coe" userId="33dce8b0-20b7-4564-ba3f-2d1de026c56c" providerId="ADAL" clId="{4D41B31D-C26D-4B16-8CBB-B818D6EF8719}" dt="2022-09-18T18:27:51.594" v="36" actId="26606"/>
          <ac:spMkLst>
            <pc:docMk/>
            <pc:sldMk cId="3038633165" sldId="356"/>
            <ac:spMk id="8" creationId="{1B15ED52-F352-441B-82BF-E0EA34836D08}"/>
          </ac:spMkLst>
        </pc:spChg>
        <pc:spChg chg="add">
          <ac:chgData name="Shez Coe" userId="33dce8b0-20b7-4564-ba3f-2d1de026c56c" providerId="ADAL" clId="{4D41B31D-C26D-4B16-8CBB-B818D6EF8719}" dt="2022-09-18T18:27:51.594" v="36" actId="26606"/>
          <ac:spMkLst>
            <pc:docMk/>
            <pc:sldMk cId="3038633165" sldId="356"/>
            <ac:spMk id="10" creationId="{3B2E3793-BFE6-45A2-9B7B-E18844431C99}"/>
          </ac:spMkLst>
        </pc:spChg>
        <pc:spChg chg="add">
          <ac:chgData name="Shez Coe" userId="33dce8b0-20b7-4564-ba3f-2d1de026c56c" providerId="ADAL" clId="{4D41B31D-C26D-4B16-8CBB-B818D6EF8719}" dt="2022-09-18T18:27:51.594" v="36" actId="26606"/>
          <ac:spMkLst>
            <pc:docMk/>
            <pc:sldMk cId="3038633165" sldId="356"/>
            <ac:spMk id="12" creationId="{BC4C4868-CB8F-4AF9-9CDB-8108F2C19B67}"/>
          </ac:spMkLst>
        </pc:spChg>
        <pc:spChg chg="add">
          <ac:chgData name="Shez Coe" userId="33dce8b0-20b7-4564-ba3f-2d1de026c56c" providerId="ADAL" clId="{4D41B31D-C26D-4B16-8CBB-B818D6EF8719}" dt="2022-09-18T18:27:51.594" v="36" actId="26606"/>
          <ac:spMkLst>
            <pc:docMk/>
            <pc:sldMk cId="3038633165" sldId="356"/>
            <ac:spMk id="14" creationId="{375E0459-6403-40CD-989D-56A4407CA12E}"/>
          </ac:spMkLst>
        </pc:spChg>
        <pc:spChg chg="add">
          <ac:chgData name="Shez Coe" userId="33dce8b0-20b7-4564-ba3f-2d1de026c56c" providerId="ADAL" clId="{4D41B31D-C26D-4B16-8CBB-B818D6EF8719}" dt="2022-09-18T18:27:51.594" v="36" actId="26606"/>
          <ac:spMkLst>
            <pc:docMk/>
            <pc:sldMk cId="3038633165" sldId="356"/>
            <ac:spMk id="16" creationId="{53E5B1A8-3AC9-4BD1-9BBC-78CA94F2D1BA}"/>
          </ac:spMkLst>
        </pc:spChg>
      </pc:sldChg>
      <pc:sldChg chg="addSp modSp mod setBg">
        <pc:chgData name="Shez Coe" userId="33dce8b0-20b7-4564-ba3f-2d1de026c56c" providerId="ADAL" clId="{4D41B31D-C26D-4B16-8CBB-B818D6EF8719}" dt="2022-09-18T18:27:44.236" v="34" actId="1076"/>
        <pc:sldMkLst>
          <pc:docMk/>
          <pc:sldMk cId="621884544" sldId="357"/>
        </pc:sldMkLst>
        <pc:spChg chg="mod">
          <ac:chgData name="Shez Coe" userId="33dce8b0-20b7-4564-ba3f-2d1de026c56c" providerId="ADAL" clId="{4D41B31D-C26D-4B16-8CBB-B818D6EF8719}" dt="2022-09-18T18:27:37.159" v="32" actId="26606"/>
          <ac:spMkLst>
            <pc:docMk/>
            <pc:sldMk cId="621884544" sldId="357"/>
            <ac:spMk id="2" creationId="{F929C0E8-A822-42DE-BBF6-26E66C6A09A3}"/>
          </ac:spMkLst>
        </pc:spChg>
        <pc:spChg chg="mod">
          <ac:chgData name="Shez Coe" userId="33dce8b0-20b7-4564-ba3f-2d1de026c56c" providerId="ADAL" clId="{4D41B31D-C26D-4B16-8CBB-B818D6EF8719}" dt="2022-09-18T18:27:44.236" v="34" actId="1076"/>
          <ac:spMkLst>
            <pc:docMk/>
            <pc:sldMk cId="621884544" sldId="357"/>
            <ac:spMk id="3" creationId="{E68C160F-5BB5-429E-AB4D-DD49F30B217C}"/>
          </ac:spMkLst>
        </pc:spChg>
        <pc:spChg chg="add">
          <ac:chgData name="Shez Coe" userId="33dce8b0-20b7-4564-ba3f-2d1de026c56c" providerId="ADAL" clId="{4D41B31D-C26D-4B16-8CBB-B818D6EF8719}" dt="2022-09-18T18:27:37.159" v="32" actId="26606"/>
          <ac:spMkLst>
            <pc:docMk/>
            <pc:sldMk cId="621884544" sldId="357"/>
            <ac:spMk id="8" creationId="{1B15ED52-F352-441B-82BF-E0EA34836D08}"/>
          </ac:spMkLst>
        </pc:spChg>
        <pc:spChg chg="add">
          <ac:chgData name="Shez Coe" userId="33dce8b0-20b7-4564-ba3f-2d1de026c56c" providerId="ADAL" clId="{4D41B31D-C26D-4B16-8CBB-B818D6EF8719}" dt="2022-09-18T18:27:37.159" v="32" actId="26606"/>
          <ac:spMkLst>
            <pc:docMk/>
            <pc:sldMk cId="621884544" sldId="357"/>
            <ac:spMk id="10" creationId="{3B2E3793-BFE6-45A2-9B7B-E18844431C99}"/>
          </ac:spMkLst>
        </pc:spChg>
        <pc:spChg chg="add">
          <ac:chgData name="Shez Coe" userId="33dce8b0-20b7-4564-ba3f-2d1de026c56c" providerId="ADAL" clId="{4D41B31D-C26D-4B16-8CBB-B818D6EF8719}" dt="2022-09-18T18:27:37.159" v="32" actId="26606"/>
          <ac:spMkLst>
            <pc:docMk/>
            <pc:sldMk cId="621884544" sldId="357"/>
            <ac:spMk id="12" creationId="{BC4C4868-CB8F-4AF9-9CDB-8108F2C19B67}"/>
          </ac:spMkLst>
        </pc:spChg>
        <pc:spChg chg="add">
          <ac:chgData name="Shez Coe" userId="33dce8b0-20b7-4564-ba3f-2d1de026c56c" providerId="ADAL" clId="{4D41B31D-C26D-4B16-8CBB-B818D6EF8719}" dt="2022-09-18T18:27:37.159" v="32" actId="26606"/>
          <ac:spMkLst>
            <pc:docMk/>
            <pc:sldMk cId="621884544" sldId="357"/>
            <ac:spMk id="14" creationId="{375E0459-6403-40CD-989D-56A4407CA12E}"/>
          </ac:spMkLst>
        </pc:spChg>
        <pc:spChg chg="add">
          <ac:chgData name="Shez Coe" userId="33dce8b0-20b7-4564-ba3f-2d1de026c56c" providerId="ADAL" clId="{4D41B31D-C26D-4B16-8CBB-B818D6EF8719}" dt="2022-09-18T18:27:37.159" v="32" actId="26606"/>
          <ac:spMkLst>
            <pc:docMk/>
            <pc:sldMk cId="621884544" sldId="357"/>
            <ac:spMk id="16" creationId="{53E5B1A8-3AC9-4BD1-9BBC-78CA94F2D1BA}"/>
          </ac:spMkLst>
        </pc:spChg>
      </pc:sldChg>
      <pc:sldChg chg="addSp delSp modSp mod setBg">
        <pc:chgData name="Shez Coe" userId="33dce8b0-20b7-4564-ba3f-2d1de026c56c" providerId="ADAL" clId="{4D41B31D-C26D-4B16-8CBB-B818D6EF8719}" dt="2022-09-18T18:28:10.710" v="40" actId="478"/>
        <pc:sldMkLst>
          <pc:docMk/>
          <pc:sldMk cId="2411738422" sldId="358"/>
        </pc:sldMkLst>
        <pc:spChg chg="mod">
          <ac:chgData name="Shez Coe" userId="33dce8b0-20b7-4564-ba3f-2d1de026c56c" providerId="ADAL" clId="{4D41B31D-C26D-4B16-8CBB-B818D6EF8719}" dt="2022-09-18T18:28:05.706" v="39" actId="26606"/>
          <ac:spMkLst>
            <pc:docMk/>
            <pc:sldMk cId="2411738422" sldId="358"/>
            <ac:spMk id="2" creationId="{F929C0E8-A822-42DE-BBF6-26E66C6A09A3}"/>
          </ac:spMkLst>
        </pc:spChg>
        <pc:spChg chg="del mod">
          <ac:chgData name="Shez Coe" userId="33dce8b0-20b7-4564-ba3f-2d1de026c56c" providerId="ADAL" clId="{4D41B31D-C26D-4B16-8CBB-B818D6EF8719}" dt="2022-09-18T18:28:10.710" v="40" actId="478"/>
          <ac:spMkLst>
            <pc:docMk/>
            <pc:sldMk cId="2411738422" sldId="358"/>
            <ac:spMk id="3" creationId="{E68C160F-5BB5-429E-AB4D-DD49F30B217C}"/>
          </ac:spMkLst>
        </pc:spChg>
        <pc:spChg chg="add">
          <ac:chgData name="Shez Coe" userId="33dce8b0-20b7-4564-ba3f-2d1de026c56c" providerId="ADAL" clId="{4D41B31D-C26D-4B16-8CBB-B818D6EF8719}" dt="2022-09-18T18:28:05.706" v="39" actId="26606"/>
          <ac:spMkLst>
            <pc:docMk/>
            <pc:sldMk cId="2411738422" sldId="358"/>
            <ac:spMk id="8" creationId="{1B15ED52-F352-441B-82BF-E0EA34836D08}"/>
          </ac:spMkLst>
        </pc:spChg>
        <pc:spChg chg="add">
          <ac:chgData name="Shez Coe" userId="33dce8b0-20b7-4564-ba3f-2d1de026c56c" providerId="ADAL" clId="{4D41B31D-C26D-4B16-8CBB-B818D6EF8719}" dt="2022-09-18T18:28:05.706" v="39" actId="26606"/>
          <ac:spMkLst>
            <pc:docMk/>
            <pc:sldMk cId="2411738422" sldId="358"/>
            <ac:spMk id="10" creationId="{3B2E3793-BFE6-45A2-9B7B-E18844431C99}"/>
          </ac:spMkLst>
        </pc:spChg>
        <pc:spChg chg="add">
          <ac:chgData name="Shez Coe" userId="33dce8b0-20b7-4564-ba3f-2d1de026c56c" providerId="ADAL" clId="{4D41B31D-C26D-4B16-8CBB-B818D6EF8719}" dt="2022-09-18T18:28:05.706" v="39" actId="26606"/>
          <ac:spMkLst>
            <pc:docMk/>
            <pc:sldMk cId="2411738422" sldId="358"/>
            <ac:spMk id="12" creationId="{BC4C4868-CB8F-4AF9-9CDB-8108F2C19B67}"/>
          </ac:spMkLst>
        </pc:spChg>
        <pc:spChg chg="add">
          <ac:chgData name="Shez Coe" userId="33dce8b0-20b7-4564-ba3f-2d1de026c56c" providerId="ADAL" clId="{4D41B31D-C26D-4B16-8CBB-B818D6EF8719}" dt="2022-09-18T18:28:05.706" v="39" actId="26606"/>
          <ac:spMkLst>
            <pc:docMk/>
            <pc:sldMk cId="2411738422" sldId="358"/>
            <ac:spMk id="14" creationId="{375E0459-6403-40CD-989D-56A4407CA12E}"/>
          </ac:spMkLst>
        </pc:spChg>
        <pc:spChg chg="add">
          <ac:chgData name="Shez Coe" userId="33dce8b0-20b7-4564-ba3f-2d1de026c56c" providerId="ADAL" clId="{4D41B31D-C26D-4B16-8CBB-B818D6EF8719}" dt="2022-09-18T18:28:05.706" v="39" actId="26606"/>
          <ac:spMkLst>
            <pc:docMk/>
            <pc:sldMk cId="2411738422" sldId="358"/>
            <ac:spMk id="16" creationId="{53E5B1A8-3AC9-4BD1-9BBC-78CA94F2D1BA}"/>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3F683C-B898-4787-AAF8-396D33D6FBD0}"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E514734A-1851-4827-A9BF-EBBF3A20CE04}">
      <dgm:prSet/>
      <dgm:spPr/>
      <dgm:t>
        <a:bodyPr/>
        <a:lstStyle/>
        <a:p>
          <a:r>
            <a:rPr lang="en-GB"/>
            <a:t>Did you get them?</a:t>
          </a:r>
          <a:endParaRPr lang="en-US"/>
        </a:p>
      </dgm:t>
    </dgm:pt>
    <dgm:pt modelId="{019AE33A-D487-4E45-B900-2F6F90788CF7}" type="parTrans" cxnId="{8C0FB503-34C5-420E-9D1F-8A0C99884FE9}">
      <dgm:prSet/>
      <dgm:spPr/>
      <dgm:t>
        <a:bodyPr/>
        <a:lstStyle/>
        <a:p>
          <a:endParaRPr lang="en-US"/>
        </a:p>
      </dgm:t>
    </dgm:pt>
    <dgm:pt modelId="{896189F7-A775-4089-82B2-BDD6C6041ED5}" type="sibTrans" cxnId="{8C0FB503-34C5-420E-9D1F-8A0C99884FE9}">
      <dgm:prSet/>
      <dgm:spPr/>
      <dgm:t>
        <a:bodyPr/>
        <a:lstStyle/>
        <a:p>
          <a:endParaRPr lang="en-US"/>
        </a:p>
      </dgm:t>
    </dgm:pt>
    <dgm:pt modelId="{6BE1D55A-5496-40A5-9772-B2C5E5AA99A6}">
      <dgm:prSet/>
      <dgm:spPr/>
      <dgm:t>
        <a:bodyPr/>
        <a:lstStyle/>
        <a:p>
          <a:r>
            <a:rPr lang="en-GB"/>
            <a:t>Did you keep going or did you give up easily.</a:t>
          </a:r>
          <a:endParaRPr lang="en-US"/>
        </a:p>
      </dgm:t>
    </dgm:pt>
    <dgm:pt modelId="{8A2520D2-D981-4F30-8ED3-8CB32C4B1C79}" type="parTrans" cxnId="{70F63C1B-EEEC-4553-8171-CA018E4DA0D7}">
      <dgm:prSet/>
      <dgm:spPr/>
      <dgm:t>
        <a:bodyPr/>
        <a:lstStyle/>
        <a:p>
          <a:endParaRPr lang="en-US"/>
        </a:p>
      </dgm:t>
    </dgm:pt>
    <dgm:pt modelId="{1162E82E-35F5-4931-BCAB-9320EFA0D81A}" type="sibTrans" cxnId="{70F63C1B-EEEC-4553-8171-CA018E4DA0D7}">
      <dgm:prSet/>
      <dgm:spPr/>
      <dgm:t>
        <a:bodyPr/>
        <a:lstStyle/>
        <a:p>
          <a:endParaRPr lang="en-US"/>
        </a:p>
      </dgm:t>
    </dgm:pt>
    <dgm:pt modelId="{B5488DCA-E548-46AD-AF52-040C07A452C1}">
      <dgm:prSet/>
      <dgm:spPr/>
      <dgm:t>
        <a:bodyPr/>
        <a:lstStyle/>
        <a:p>
          <a:r>
            <a:rPr lang="en-GB"/>
            <a:t>Did you ask for help from others?</a:t>
          </a:r>
          <a:endParaRPr lang="en-US"/>
        </a:p>
      </dgm:t>
    </dgm:pt>
    <dgm:pt modelId="{3B847624-0C1C-47B3-883A-2770BE97CCD5}" type="parTrans" cxnId="{DBDB37C9-E2D7-4F94-99C0-0B14628714CA}">
      <dgm:prSet/>
      <dgm:spPr/>
      <dgm:t>
        <a:bodyPr/>
        <a:lstStyle/>
        <a:p>
          <a:endParaRPr lang="en-US"/>
        </a:p>
      </dgm:t>
    </dgm:pt>
    <dgm:pt modelId="{BE8647BB-08C7-466E-B12C-0685D5A93D5C}" type="sibTrans" cxnId="{DBDB37C9-E2D7-4F94-99C0-0B14628714CA}">
      <dgm:prSet/>
      <dgm:spPr/>
      <dgm:t>
        <a:bodyPr/>
        <a:lstStyle/>
        <a:p>
          <a:endParaRPr lang="en-US"/>
        </a:p>
      </dgm:t>
    </dgm:pt>
    <dgm:pt modelId="{A8F9AA3F-3C83-44B4-B64E-C6171CC7DA69}" type="pres">
      <dgm:prSet presAssocID="{FE3F683C-B898-4787-AAF8-396D33D6FBD0}" presName="root" presStyleCnt="0">
        <dgm:presLayoutVars>
          <dgm:dir/>
          <dgm:resizeHandles val="exact"/>
        </dgm:presLayoutVars>
      </dgm:prSet>
      <dgm:spPr/>
    </dgm:pt>
    <dgm:pt modelId="{3EC34308-CBB3-4F1D-97B7-2391DC6ED3B7}" type="pres">
      <dgm:prSet presAssocID="{E514734A-1851-4827-A9BF-EBBF3A20CE04}" presName="compNode" presStyleCnt="0"/>
      <dgm:spPr/>
    </dgm:pt>
    <dgm:pt modelId="{640B59BB-E12D-4D5C-AF4A-AC00B1A28823}" type="pres">
      <dgm:prSet presAssocID="{E514734A-1851-4827-A9BF-EBBF3A20CE0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ee"/>
        </a:ext>
      </dgm:extLst>
    </dgm:pt>
    <dgm:pt modelId="{DC5621A1-E546-4091-9E09-3E1C7386A8E0}" type="pres">
      <dgm:prSet presAssocID="{E514734A-1851-4827-A9BF-EBBF3A20CE04}" presName="spaceRect" presStyleCnt="0"/>
      <dgm:spPr/>
    </dgm:pt>
    <dgm:pt modelId="{8AB13A5C-9AF9-4412-BDEE-3502F80ACBC6}" type="pres">
      <dgm:prSet presAssocID="{E514734A-1851-4827-A9BF-EBBF3A20CE04}" presName="textRect" presStyleLbl="revTx" presStyleIdx="0" presStyleCnt="3">
        <dgm:presLayoutVars>
          <dgm:chMax val="1"/>
          <dgm:chPref val="1"/>
        </dgm:presLayoutVars>
      </dgm:prSet>
      <dgm:spPr/>
    </dgm:pt>
    <dgm:pt modelId="{B90C7010-6B87-4E28-8AC4-C10C77885234}" type="pres">
      <dgm:prSet presAssocID="{896189F7-A775-4089-82B2-BDD6C6041ED5}" presName="sibTrans" presStyleCnt="0"/>
      <dgm:spPr/>
    </dgm:pt>
    <dgm:pt modelId="{4257F9C2-2474-4F47-9A96-B44420138454}" type="pres">
      <dgm:prSet presAssocID="{6BE1D55A-5496-40A5-9772-B2C5E5AA99A6}" presName="compNode" presStyleCnt="0"/>
      <dgm:spPr/>
    </dgm:pt>
    <dgm:pt modelId="{70A5A674-E795-489F-BB6F-2E5DB76A1254}" type="pres">
      <dgm:prSet presAssocID="{6BE1D55A-5496-40A5-9772-B2C5E5AA99A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umbs Up Sign"/>
        </a:ext>
      </dgm:extLst>
    </dgm:pt>
    <dgm:pt modelId="{5C2C801B-3839-476A-9AA5-1EB66FEBF403}" type="pres">
      <dgm:prSet presAssocID="{6BE1D55A-5496-40A5-9772-B2C5E5AA99A6}" presName="spaceRect" presStyleCnt="0"/>
      <dgm:spPr/>
    </dgm:pt>
    <dgm:pt modelId="{E53DE42D-8840-4001-BAF3-39FF790000B6}" type="pres">
      <dgm:prSet presAssocID="{6BE1D55A-5496-40A5-9772-B2C5E5AA99A6}" presName="textRect" presStyleLbl="revTx" presStyleIdx="1" presStyleCnt="3">
        <dgm:presLayoutVars>
          <dgm:chMax val="1"/>
          <dgm:chPref val="1"/>
        </dgm:presLayoutVars>
      </dgm:prSet>
      <dgm:spPr/>
    </dgm:pt>
    <dgm:pt modelId="{0FABFF8E-9395-476E-9596-356B945829C6}" type="pres">
      <dgm:prSet presAssocID="{1162E82E-35F5-4931-BCAB-9320EFA0D81A}" presName="sibTrans" presStyleCnt="0"/>
      <dgm:spPr/>
    </dgm:pt>
    <dgm:pt modelId="{B75A5AD7-4304-4A6E-9333-D49C050938AF}" type="pres">
      <dgm:prSet presAssocID="{B5488DCA-E548-46AD-AF52-040C07A452C1}" presName="compNode" presStyleCnt="0"/>
      <dgm:spPr/>
    </dgm:pt>
    <dgm:pt modelId="{67758205-DF1B-400F-BFE4-A1FB23984891}" type="pres">
      <dgm:prSet presAssocID="{B5488DCA-E548-46AD-AF52-040C07A452C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B9E902E4-627D-4F54-80B9-5717337F5737}" type="pres">
      <dgm:prSet presAssocID="{B5488DCA-E548-46AD-AF52-040C07A452C1}" presName="spaceRect" presStyleCnt="0"/>
      <dgm:spPr/>
    </dgm:pt>
    <dgm:pt modelId="{AF8576C7-6B10-4DEF-8E1D-4E0B5830AB86}" type="pres">
      <dgm:prSet presAssocID="{B5488DCA-E548-46AD-AF52-040C07A452C1}" presName="textRect" presStyleLbl="revTx" presStyleIdx="2" presStyleCnt="3">
        <dgm:presLayoutVars>
          <dgm:chMax val="1"/>
          <dgm:chPref val="1"/>
        </dgm:presLayoutVars>
      </dgm:prSet>
      <dgm:spPr/>
    </dgm:pt>
  </dgm:ptLst>
  <dgm:cxnLst>
    <dgm:cxn modelId="{8C0FB503-34C5-420E-9D1F-8A0C99884FE9}" srcId="{FE3F683C-B898-4787-AAF8-396D33D6FBD0}" destId="{E514734A-1851-4827-A9BF-EBBF3A20CE04}" srcOrd="0" destOrd="0" parTransId="{019AE33A-D487-4E45-B900-2F6F90788CF7}" sibTransId="{896189F7-A775-4089-82B2-BDD6C6041ED5}"/>
    <dgm:cxn modelId="{70F63C1B-EEEC-4553-8171-CA018E4DA0D7}" srcId="{FE3F683C-B898-4787-AAF8-396D33D6FBD0}" destId="{6BE1D55A-5496-40A5-9772-B2C5E5AA99A6}" srcOrd="1" destOrd="0" parTransId="{8A2520D2-D981-4F30-8ED3-8CB32C4B1C79}" sibTransId="{1162E82E-35F5-4931-BCAB-9320EFA0D81A}"/>
    <dgm:cxn modelId="{D6457437-74BB-4268-AD61-9EFD13EEB871}" type="presOf" srcId="{6BE1D55A-5496-40A5-9772-B2C5E5AA99A6}" destId="{E53DE42D-8840-4001-BAF3-39FF790000B6}" srcOrd="0" destOrd="0" presId="urn:microsoft.com/office/officeart/2018/2/layout/IconLabelList"/>
    <dgm:cxn modelId="{992342B6-D706-4D3A-8DA1-93C287493093}" type="presOf" srcId="{B5488DCA-E548-46AD-AF52-040C07A452C1}" destId="{AF8576C7-6B10-4DEF-8E1D-4E0B5830AB86}" srcOrd="0" destOrd="0" presId="urn:microsoft.com/office/officeart/2018/2/layout/IconLabelList"/>
    <dgm:cxn modelId="{E50098C2-A4E9-419A-BC29-32C092230AE8}" type="presOf" srcId="{E514734A-1851-4827-A9BF-EBBF3A20CE04}" destId="{8AB13A5C-9AF9-4412-BDEE-3502F80ACBC6}" srcOrd="0" destOrd="0" presId="urn:microsoft.com/office/officeart/2018/2/layout/IconLabelList"/>
    <dgm:cxn modelId="{DBDB37C9-E2D7-4F94-99C0-0B14628714CA}" srcId="{FE3F683C-B898-4787-AAF8-396D33D6FBD0}" destId="{B5488DCA-E548-46AD-AF52-040C07A452C1}" srcOrd="2" destOrd="0" parTransId="{3B847624-0C1C-47B3-883A-2770BE97CCD5}" sibTransId="{BE8647BB-08C7-466E-B12C-0685D5A93D5C}"/>
    <dgm:cxn modelId="{37758FF8-D9C0-42DB-AFE7-14592165FA52}" type="presOf" srcId="{FE3F683C-B898-4787-AAF8-396D33D6FBD0}" destId="{A8F9AA3F-3C83-44B4-B64E-C6171CC7DA69}" srcOrd="0" destOrd="0" presId="urn:microsoft.com/office/officeart/2018/2/layout/IconLabelList"/>
    <dgm:cxn modelId="{4DA231C9-12DF-408E-9487-1E822BF8F6A2}" type="presParOf" srcId="{A8F9AA3F-3C83-44B4-B64E-C6171CC7DA69}" destId="{3EC34308-CBB3-4F1D-97B7-2391DC6ED3B7}" srcOrd="0" destOrd="0" presId="urn:microsoft.com/office/officeart/2018/2/layout/IconLabelList"/>
    <dgm:cxn modelId="{36D93C6C-0F7F-4617-B73E-FE07A4AADBCE}" type="presParOf" srcId="{3EC34308-CBB3-4F1D-97B7-2391DC6ED3B7}" destId="{640B59BB-E12D-4D5C-AF4A-AC00B1A28823}" srcOrd="0" destOrd="0" presId="urn:microsoft.com/office/officeart/2018/2/layout/IconLabelList"/>
    <dgm:cxn modelId="{F143B6EF-ED27-4F2C-8FA0-20E195E81690}" type="presParOf" srcId="{3EC34308-CBB3-4F1D-97B7-2391DC6ED3B7}" destId="{DC5621A1-E546-4091-9E09-3E1C7386A8E0}" srcOrd="1" destOrd="0" presId="urn:microsoft.com/office/officeart/2018/2/layout/IconLabelList"/>
    <dgm:cxn modelId="{47A4EC41-D869-4327-9629-1B98DA9A5935}" type="presParOf" srcId="{3EC34308-CBB3-4F1D-97B7-2391DC6ED3B7}" destId="{8AB13A5C-9AF9-4412-BDEE-3502F80ACBC6}" srcOrd="2" destOrd="0" presId="urn:microsoft.com/office/officeart/2018/2/layout/IconLabelList"/>
    <dgm:cxn modelId="{B7965C37-0F8A-4F6A-86F9-81D84B2346E6}" type="presParOf" srcId="{A8F9AA3F-3C83-44B4-B64E-C6171CC7DA69}" destId="{B90C7010-6B87-4E28-8AC4-C10C77885234}" srcOrd="1" destOrd="0" presId="urn:microsoft.com/office/officeart/2018/2/layout/IconLabelList"/>
    <dgm:cxn modelId="{36F4B240-667A-4BC6-89BB-713FB8C6CEA9}" type="presParOf" srcId="{A8F9AA3F-3C83-44B4-B64E-C6171CC7DA69}" destId="{4257F9C2-2474-4F47-9A96-B44420138454}" srcOrd="2" destOrd="0" presId="urn:microsoft.com/office/officeart/2018/2/layout/IconLabelList"/>
    <dgm:cxn modelId="{EF16AC92-2BC6-4D5C-B5AA-DC5F35531133}" type="presParOf" srcId="{4257F9C2-2474-4F47-9A96-B44420138454}" destId="{70A5A674-E795-489F-BB6F-2E5DB76A1254}" srcOrd="0" destOrd="0" presId="urn:microsoft.com/office/officeart/2018/2/layout/IconLabelList"/>
    <dgm:cxn modelId="{FD831A69-3964-4B05-80CD-2CDC9B448EE7}" type="presParOf" srcId="{4257F9C2-2474-4F47-9A96-B44420138454}" destId="{5C2C801B-3839-476A-9AA5-1EB66FEBF403}" srcOrd="1" destOrd="0" presId="urn:microsoft.com/office/officeart/2018/2/layout/IconLabelList"/>
    <dgm:cxn modelId="{C0F2CE11-A262-4B33-8428-6527DABE076F}" type="presParOf" srcId="{4257F9C2-2474-4F47-9A96-B44420138454}" destId="{E53DE42D-8840-4001-BAF3-39FF790000B6}" srcOrd="2" destOrd="0" presId="urn:microsoft.com/office/officeart/2018/2/layout/IconLabelList"/>
    <dgm:cxn modelId="{04D7FB63-37AB-4CB4-9285-6BA6B1B92474}" type="presParOf" srcId="{A8F9AA3F-3C83-44B4-B64E-C6171CC7DA69}" destId="{0FABFF8E-9395-476E-9596-356B945829C6}" srcOrd="3" destOrd="0" presId="urn:microsoft.com/office/officeart/2018/2/layout/IconLabelList"/>
    <dgm:cxn modelId="{FBD8B57F-5638-419B-B2EC-C0D7190AF130}" type="presParOf" srcId="{A8F9AA3F-3C83-44B4-B64E-C6171CC7DA69}" destId="{B75A5AD7-4304-4A6E-9333-D49C050938AF}" srcOrd="4" destOrd="0" presId="urn:microsoft.com/office/officeart/2018/2/layout/IconLabelList"/>
    <dgm:cxn modelId="{CA045CBA-0709-4513-8B3D-A71E9372F89A}" type="presParOf" srcId="{B75A5AD7-4304-4A6E-9333-D49C050938AF}" destId="{67758205-DF1B-400F-BFE4-A1FB23984891}" srcOrd="0" destOrd="0" presId="urn:microsoft.com/office/officeart/2018/2/layout/IconLabelList"/>
    <dgm:cxn modelId="{153C424E-725C-4F93-A565-068F2CB3FB63}" type="presParOf" srcId="{B75A5AD7-4304-4A6E-9333-D49C050938AF}" destId="{B9E902E4-627D-4F54-80B9-5717337F5737}" srcOrd="1" destOrd="0" presId="urn:microsoft.com/office/officeart/2018/2/layout/IconLabelList"/>
    <dgm:cxn modelId="{0EEC1CA8-50C4-42B4-9445-6E7B6A55F848}" type="presParOf" srcId="{B75A5AD7-4304-4A6E-9333-D49C050938AF}" destId="{AF8576C7-6B10-4DEF-8E1D-4E0B5830AB8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DF6B9-79A5-491F-BE8F-58B0305016DB}"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EBC418D5-252F-468C-9871-D252524EE84A}">
      <dgm:prSet/>
      <dgm:spPr/>
      <dgm:t>
        <a:bodyPr/>
        <a:lstStyle/>
        <a:p>
          <a:r>
            <a:rPr lang="en-GB"/>
            <a:t>The process of learning – having a fixed or growth mindset.</a:t>
          </a:r>
          <a:endParaRPr lang="en-US"/>
        </a:p>
      </dgm:t>
    </dgm:pt>
    <dgm:pt modelId="{8653B8F6-A453-4D5E-977C-EE33900B789B}" type="parTrans" cxnId="{E7D7ED93-F6C2-486E-B69D-692CD4B23865}">
      <dgm:prSet/>
      <dgm:spPr/>
      <dgm:t>
        <a:bodyPr/>
        <a:lstStyle/>
        <a:p>
          <a:endParaRPr lang="en-US"/>
        </a:p>
      </dgm:t>
    </dgm:pt>
    <dgm:pt modelId="{33A11F4C-B8B1-47EF-81C0-A0E54D2F9AA2}" type="sibTrans" cxnId="{E7D7ED93-F6C2-486E-B69D-692CD4B23865}">
      <dgm:prSet/>
      <dgm:spPr/>
      <dgm:t>
        <a:bodyPr/>
        <a:lstStyle/>
        <a:p>
          <a:endParaRPr lang="en-US"/>
        </a:p>
      </dgm:t>
    </dgm:pt>
    <dgm:pt modelId="{F9C16801-D61D-4E8B-A3DB-6604103A7EAD}">
      <dgm:prSet/>
      <dgm:spPr/>
      <dgm:t>
        <a:bodyPr/>
        <a:lstStyle/>
        <a:p>
          <a:r>
            <a:rPr lang="en-GB"/>
            <a:t>Response to challenge or difficulty.</a:t>
          </a:r>
          <a:endParaRPr lang="en-US"/>
        </a:p>
      </dgm:t>
    </dgm:pt>
    <dgm:pt modelId="{FB266C91-5484-4E5B-A4AE-B126C8092D59}" type="parTrans" cxnId="{325DD703-878F-4FA7-8565-76F168BB3446}">
      <dgm:prSet/>
      <dgm:spPr/>
      <dgm:t>
        <a:bodyPr/>
        <a:lstStyle/>
        <a:p>
          <a:endParaRPr lang="en-US"/>
        </a:p>
      </dgm:t>
    </dgm:pt>
    <dgm:pt modelId="{E8878CC9-330E-40A5-B919-453B95F092BF}" type="sibTrans" cxnId="{325DD703-878F-4FA7-8565-76F168BB3446}">
      <dgm:prSet/>
      <dgm:spPr/>
      <dgm:t>
        <a:bodyPr/>
        <a:lstStyle/>
        <a:p>
          <a:endParaRPr lang="en-US"/>
        </a:p>
      </dgm:t>
    </dgm:pt>
    <dgm:pt modelId="{0A22C9FB-5EEE-4213-A69E-2E3B98DDD645}">
      <dgm:prSet/>
      <dgm:spPr/>
      <dgm:t>
        <a:bodyPr/>
        <a:lstStyle/>
        <a:p>
          <a:r>
            <a:rPr lang="en-GB"/>
            <a:t>Resilience and grit.</a:t>
          </a:r>
          <a:endParaRPr lang="en-US"/>
        </a:p>
      </dgm:t>
    </dgm:pt>
    <dgm:pt modelId="{3ADDFD89-3614-4D0F-9633-13B2D3B3C5B1}" type="parTrans" cxnId="{B334FC35-A562-47FB-B65F-895C18A9F462}">
      <dgm:prSet/>
      <dgm:spPr/>
      <dgm:t>
        <a:bodyPr/>
        <a:lstStyle/>
        <a:p>
          <a:endParaRPr lang="en-US"/>
        </a:p>
      </dgm:t>
    </dgm:pt>
    <dgm:pt modelId="{3BEED103-1191-43AE-B7E6-6968BC532207}" type="sibTrans" cxnId="{B334FC35-A562-47FB-B65F-895C18A9F462}">
      <dgm:prSet/>
      <dgm:spPr/>
      <dgm:t>
        <a:bodyPr/>
        <a:lstStyle/>
        <a:p>
          <a:endParaRPr lang="en-US"/>
        </a:p>
      </dgm:t>
    </dgm:pt>
    <dgm:pt modelId="{083ECA3A-0578-494E-8BC9-6881701D1F6A}" type="pres">
      <dgm:prSet presAssocID="{026DF6B9-79A5-491F-BE8F-58B0305016DB}" presName="root" presStyleCnt="0">
        <dgm:presLayoutVars>
          <dgm:dir/>
          <dgm:resizeHandles val="exact"/>
        </dgm:presLayoutVars>
      </dgm:prSet>
      <dgm:spPr/>
    </dgm:pt>
    <dgm:pt modelId="{887BEEA7-74F6-4FAF-98AC-2A71739F3588}" type="pres">
      <dgm:prSet presAssocID="{EBC418D5-252F-468C-9871-D252524EE84A}" presName="compNode" presStyleCnt="0"/>
      <dgm:spPr/>
    </dgm:pt>
    <dgm:pt modelId="{D17CBC3C-DA68-412A-A55A-9894CD24AC42}" type="pres">
      <dgm:prSet presAssocID="{EBC418D5-252F-468C-9871-D252524EE84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D90CCBAF-006E-46B6-A56F-716C8625F4FA}" type="pres">
      <dgm:prSet presAssocID="{EBC418D5-252F-468C-9871-D252524EE84A}" presName="spaceRect" presStyleCnt="0"/>
      <dgm:spPr/>
    </dgm:pt>
    <dgm:pt modelId="{06FC2F76-74AE-4A95-A751-B2217E2901A4}" type="pres">
      <dgm:prSet presAssocID="{EBC418D5-252F-468C-9871-D252524EE84A}" presName="textRect" presStyleLbl="revTx" presStyleIdx="0" presStyleCnt="3">
        <dgm:presLayoutVars>
          <dgm:chMax val="1"/>
          <dgm:chPref val="1"/>
        </dgm:presLayoutVars>
      </dgm:prSet>
      <dgm:spPr/>
    </dgm:pt>
    <dgm:pt modelId="{6C28E924-E762-4A8E-8A29-8A2520432625}" type="pres">
      <dgm:prSet presAssocID="{33A11F4C-B8B1-47EF-81C0-A0E54D2F9AA2}" presName="sibTrans" presStyleCnt="0"/>
      <dgm:spPr/>
    </dgm:pt>
    <dgm:pt modelId="{858E5BAD-6ADB-4E63-9A74-1C729259A5F1}" type="pres">
      <dgm:prSet presAssocID="{F9C16801-D61D-4E8B-A3DB-6604103A7EAD}" presName="compNode" presStyleCnt="0"/>
      <dgm:spPr/>
    </dgm:pt>
    <dgm:pt modelId="{876C5FBF-9965-4DF5-A36F-87B0D5768C87}" type="pres">
      <dgm:prSet presAssocID="{F9C16801-D61D-4E8B-A3DB-6604103A7EA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ning"/>
        </a:ext>
      </dgm:extLst>
    </dgm:pt>
    <dgm:pt modelId="{A152CED7-D1F7-4381-8611-F5791B89070A}" type="pres">
      <dgm:prSet presAssocID="{F9C16801-D61D-4E8B-A3DB-6604103A7EAD}" presName="spaceRect" presStyleCnt="0"/>
      <dgm:spPr/>
    </dgm:pt>
    <dgm:pt modelId="{A6613854-AB24-43E2-9507-1CCF999DCC6F}" type="pres">
      <dgm:prSet presAssocID="{F9C16801-D61D-4E8B-A3DB-6604103A7EAD}" presName="textRect" presStyleLbl="revTx" presStyleIdx="1" presStyleCnt="3">
        <dgm:presLayoutVars>
          <dgm:chMax val="1"/>
          <dgm:chPref val="1"/>
        </dgm:presLayoutVars>
      </dgm:prSet>
      <dgm:spPr/>
    </dgm:pt>
    <dgm:pt modelId="{12E528A0-7528-49C5-904E-A7A63452FAC3}" type="pres">
      <dgm:prSet presAssocID="{E8878CC9-330E-40A5-B919-453B95F092BF}" presName="sibTrans" presStyleCnt="0"/>
      <dgm:spPr/>
    </dgm:pt>
    <dgm:pt modelId="{A35DAD75-96B9-4171-8AB8-C1DA1B462073}" type="pres">
      <dgm:prSet presAssocID="{0A22C9FB-5EEE-4213-A69E-2E3B98DDD645}" presName="compNode" presStyleCnt="0"/>
      <dgm:spPr/>
    </dgm:pt>
    <dgm:pt modelId="{87477558-55FE-47A9-BEBC-5634083785DC}" type="pres">
      <dgm:prSet presAssocID="{0A22C9FB-5EEE-4213-A69E-2E3B98DDD64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awl"/>
        </a:ext>
      </dgm:extLst>
    </dgm:pt>
    <dgm:pt modelId="{4062F328-D746-4D4B-85FA-6344F1602BAD}" type="pres">
      <dgm:prSet presAssocID="{0A22C9FB-5EEE-4213-A69E-2E3B98DDD645}" presName="spaceRect" presStyleCnt="0"/>
      <dgm:spPr/>
    </dgm:pt>
    <dgm:pt modelId="{C4801CEE-1DCF-4363-B9AC-B1FCF22423D1}" type="pres">
      <dgm:prSet presAssocID="{0A22C9FB-5EEE-4213-A69E-2E3B98DDD645}" presName="textRect" presStyleLbl="revTx" presStyleIdx="2" presStyleCnt="3">
        <dgm:presLayoutVars>
          <dgm:chMax val="1"/>
          <dgm:chPref val="1"/>
        </dgm:presLayoutVars>
      </dgm:prSet>
      <dgm:spPr/>
    </dgm:pt>
  </dgm:ptLst>
  <dgm:cxnLst>
    <dgm:cxn modelId="{325DD703-878F-4FA7-8565-76F168BB3446}" srcId="{026DF6B9-79A5-491F-BE8F-58B0305016DB}" destId="{F9C16801-D61D-4E8B-A3DB-6604103A7EAD}" srcOrd="1" destOrd="0" parTransId="{FB266C91-5484-4E5B-A4AE-B126C8092D59}" sibTransId="{E8878CC9-330E-40A5-B919-453B95F092BF}"/>
    <dgm:cxn modelId="{B334FC35-A562-47FB-B65F-895C18A9F462}" srcId="{026DF6B9-79A5-491F-BE8F-58B0305016DB}" destId="{0A22C9FB-5EEE-4213-A69E-2E3B98DDD645}" srcOrd="2" destOrd="0" parTransId="{3ADDFD89-3614-4D0F-9633-13B2D3B3C5B1}" sibTransId="{3BEED103-1191-43AE-B7E6-6968BC532207}"/>
    <dgm:cxn modelId="{10AAAD82-F921-4A59-9E4A-470B5E84E113}" type="presOf" srcId="{F9C16801-D61D-4E8B-A3DB-6604103A7EAD}" destId="{A6613854-AB24-43E2-9507-1CCF999DCC6F}" srcOrd="0" destOrd="0" presId="urn:microsoft.com/office/officeart/2018/2/layout/IconLabelList"/>
    <dgm:cxn modelId="{E7D7ED93-F6C2-486E-B69D-692CD4B23865}" srcId="{026DF6B9-79A5-491F-BE8F-58B0305016DB}" destId="{EBC418D5-252F-468C-9871-D252524EE84A}" srcOrd="0" destOrd="0" parTransId="{8653B8F6-A453-4D5E-977C-EE33900B789B}" sibTransId="{33A11F4C-B8B1-47EF-81C0-A0E54D2F9AA2}"/>
    <dgm:cxn modelId="{EE51ABAC-DCA5-4A2C-A4BF-147B8E77C26A}" type="presOf" srcId="{026DF6B9-79A5-491F-BE8F-58B0305016DB}" destId="{083ECA3A-0578-494E-8BC9-6881701D1F6A}" srcOrd="0" destOrd="0" presId="urn:microsoft.com/office/officeart/2018/2/layout/IconLabelList"/>
    <dgm:cxn modelId="{A75298C8-61EA-42C1-BA9E-B981C2F6D4FD}" type="presOf" srcId="{0A22C9FB-5EEE-4213-A69E-2E3B98DDD645}" destId="{C4801CEE-1DCF-4363-B9AC-B1FCF22423D1}" srcOrd="0" destOrd="0" presId="urn:microsoft.com/office/officeart/2018/2/layout/IconLabelList"/>
    <dgm:cxn modelId="{E091E9FC-37A6-40EF-B758-BD56EDBC664A}" type="presOf" srcId="{EBC418D5-252F-468C-9871-D252524EE84A}" destId="{06FC2F76-74AE-4A95-A751-B2217E2901A4}" srcOrd="0" destOrd="0" presId="urn:microsoft.com/office/officeart/2018/2/layout/IconLabelList"/>
    <dgm:cxn modelId="{F1CF660F-25DA-4598-9E10-0490870193E2}" type="presParOf" srcId="{083ECA3A-0578-494E-8BC9-6881701D1F6A}" destId="{887BEEA7-74F6-4FAF-98AC-2A71739F3588}" srcOrd="0" destOrd="0" presId="urn:microsoft.com/office/officeart/2018/2/layout/IconLabelList"/>
    <dgm:cxn modelId="{C6EE3E25-4715-443E-BC89-F1A8676A1C60}" type="presParOf" srcId="{887BEEA7-74F6-4FAF-98AC-2A71739F3588}" destId="{D17CBC3C-DA68-412A-A55A-9894CD24AC42}" srcOrd="0" destOrd="0" presId="urn:microsoft.com/office/officeart/2018/2/layout/IconLabelList"/>
    <dgm:cxn modelId="{887F939C-5B5E-4EC4-A6F7-0F55195785AB}" type="presParOf" srcId="{887BEEA7-74F6-4FAF-98AC-2A71739F3588}" destId="{D90CCBAF-006E-46B6-A56F-716C8625F4FA}" srcOrd="1" destOrd="0" presId="urn:microsoft.com/office/officeart/2018/2/layout/IconLabelList"/>
    <dgm:cxn modelId="{547C4455-8CFF-42B2-9648-658F1F4C2FCC}" type="presParOf" srcId="{887BEEA7-74F6-4FAF-98AC-2A71739F3588}" destId="{06FC2F76-74AE-4A95-A751-B2217E2901A4}" srcOrd="2" destOrd="0" presId="urn:microsoft.com/office/officeart/2018/2/layout/IconLabelList"/>
    <dgm:cxn modelId="{0E46FB99-D15C-458C-BE80-EDDFE689F246}" type="presParOf" srcId="{083ECA3A-0578-494E-8BC9-6881701D1F6A}" destId="{6C28E924-E762-4A8E-8A29-8A2520432625}" srcOrd="1" destOrd="0" presId="urn:microsoft.com/office/officeart/2018/2/layout/IconLabelList"/>
    <dgm:cxn modelId="{F24F71C2-48E0-47A7-A819-7F42EF848A81}" type="presParOf" srcId="{083ECA3A-0578-494E-8BC9-6881701D1F6A}" destId="{858E5BAD-6ADB-4E63-9A74-1C729259A5F1}" srcOrd="2" destOrd="0" presId="urn:microsoft.com/office/officeart/2018/2/layout/IconLabelList"/>
    <dgm:cxn modelId="{DB6896B1-31BD-467D-B856-D492A6F71661}" type="presParOf" srcId="{858E5BAD-6ADB-4E63-9A74-1C729259A5F1}" destId="{876C5FBF-9965-4DF5-A36F-87B0D5768C87}" srcOrd="0" destOrd="0" presId="urn:microsoft.com/office/officeart/2018/2/layout/IconLabelList"/>
    <dgm:cxn modelId="{D95101C1-BFEC-47B4-A331-D2FE455B7A15}" type="presParOf" srcId="{858E5BAD-6ADB-4E63-9A74-1C729259A5F1}" destId="{A152CED7-D1F7-4381-8611-F5791B89070A}" srcOrd="1" destOrd="0" presId="urn:microsoft.com/office/officeart/2018/2/layout/IconLabelList"/>
    <dgm:cxn modelId="{04098A43-7524-47E6-BFD2-33D097A28A60}" type="presParOf" srcId="{858E5BAD-6ADB-4E63-9A74-1C729259A5F1}" destId="{A6613854-AB24-43E2-9507-1CCF999DCC6F}" srcOrd="2" destOrd="0" presId="urn:microsoft.com/office/officeart/2018/2/layout/IconLabelList"/>
    <dgm:cxn modelId="{BD9A52A5-B310-4E17-8880-4488A0A04B60}" type="presParOf" srcId="{083ECA3A-0578-494E-8BC9-6881701D1F6A}" destId="{12E528A0-7528-49C5-904E-A7A63452FAC3}" srcOrd="3" destOrd="0" presId="urn:microsoft.com/office/officeart/2018/2/layout/IconLabelList"/>
    <dgm:cxn modelId="{D135EA0E-1468-47E2-A666-6F92E0E28A89}" type="presParOf" srcId="{083ECA3A-0578-494E-8BC9-6881701D1F6A}" destId="{A35DAD75-96B9-4171-8AB8-C1DA1B462073}" srcOrd="4" destOrd="0" presId="urn:microsoft.com/office/officeart/2018/2/layout/IconLabelList"/>
    <dgm:cxn modelId="{90681E88-2254-4986-938E-759BE71F44F7}" type="presParOf" srcId="{A35DAD75-96B9-4171-8AB8-C1DA1B462073}" destId="{87477558-55FE-47A9-BEBC-5634083785DC}" srcOrd="0" destOrd="0" presId="urn:microsoft.com/office/officeart/2018/2/layout/IconLabelList"/>
    <dgm:cxn modelId="{FEBDF142-90D3-4A85-849B-A1EC3896CAE8}" type="presParOf" srcId="{A35DAD75-96B9-4171-8AB8-C1DA1B462073}" destId="{4062F328-D746-4D4B-85FA-6344F1602BAD}" srcOrd="1" destOrd="0" presId="urn:microsoft.com/office/officeart/2018/2/layout/IconLabelList"/>
    <dgm:cxn modelId="{B2317E49-9C1C-45C4-BA40-9A67FCB26591}" type="presParOf" srcId="{A35DAD75-96B9-4171-8AB8-C1DA1B462073}" destId="{C4801CEE-1DCF-4363-B9AC-B1FCF22423D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B59BB-E12D-4D5C-AF4A-AC00B1A28823}">
      <dsp:nvSpPr>
        <dsp:cNvPr id="0" name=""/>
        <dsp:cNvSpPr/>
      </dsp:nvSpPr>
      <dsp:spPr>
        <a:xfrm>
          <a:off x="1212569" y="96042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B13A5C-9AF9-4412-BDEE-3502F80ACBC6}">
      <dsp:nvSpPr>
        <dsp:cNvPr id="0" name=""/>
        <dsp:cNvSpPr/>
      </dsp:nvSpPr>
      <dsp:spPr>
        <a:xfrm>
          <a:off x="417971" y="2617252"/>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Did you get them?</a:t>
          </a:r>
          <a:endParaRPr lang="en-US" sz="2500" kern="1200"/>
        </a:p>
      </dsp:txBody>
      <dsp:txXfrm>
        <a:off x="417971" y="2617252"/>
        <a:ext cx="2889450" cy="720000"/>
      </dsp:txXfrm>
    </dsp:sp>
    <dsp:sp modelId="{70A5A674-E795-489F-BB6F-2E5DB76A1254}">
      <dsp:nvSpPr>
        <dsp:cNvPr id="0" name=""/>
        <dsp:cNvSpPr/>
      </dsp:nvSpPr>
      <dsp:spPr>
        <a:xfrm>
          <a:off x="4607673" y="96042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3DE42D-8840-4001-BAF3-39FF790000B6}">
      <dsp:nvSpPr>
        <dsp:cNvPr id="0" name=""/>
        <dsp:cNvSpPr/>
      </dsp:nvSpPr>
      <dsp:spPr>
        <a:xfrm>
          <a:off x="3813075" y="2617252"/>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Did you keep going or did you give up easily.</a:t>
          </a:r>
          <a:endParaRPr lang="en-US" sz="2500" kern="1200"/>
        </a:p>
      </dsp:txBody>
      <dsp:txXfrm>
        <a:off x="3813075" y="2617252"/>
        <a:ext cx="2889450" cy="720000"/>
      </dsp:txXfrm>
    </dsp:sp>
    <dsp:sp modelId="{67758205-DF1B-400F-BFE4-A1FB23984891}">
      <dsp:nvSpPr>
        <dsp:cNvPr id="0" name=""/>
        <dsp:cNvSpPr/>
      </dsp:nvSpPr>
      <dsp:spPr>
        <a:xfrm>
          <a:off x="8002777" y="96042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8576C7-6B10-4DEF-8E1D-4E0B5830AB86}">
      <dsp:nvSpPr>
        <dsp:cNvPr id="0" name=""/>
        <dsp:cNvSpPr/>
      </dsp:nvSpPr>
      <dsp:spPr>
        <a:xfrm>
          <a:off x="7208178" y="2617252"/>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Did you ask for help from others?</a:t>
          </a:r>
          <a:endParaRPr lang="en-US" sz="2500" kern="1200"/>
        </a:p>
      </dsp:txBody>
      <dsp:txXfrm>
        <a:off x="7208178" y="2617252"/>
        <a:ext cx="28894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CBC3C-DA68-412A-A55A-9894CD24AC42}">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FC2F76-74AE-4A95-A751-B2217E2901A4}">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GB" sz="1900" kern="1200"/>
            <a:t>The process of learning – having a fixed or growth mindset.</a:t>
          </a:r>
          <a:endParaRPr lang="en-US" sz="1900" kern="1200"/>
        </a:p>
      </dsp:txBody>
      <dsp:txXfrm>
        <a:off x="59990" y="2654049"/>
        <a:ext cx="3226223" cy="720000"/>
      </dsp:txXfrm>
    </dsp:sp>
    <dsp:sp modelId="{876C5FBF-9965-4DF5-A36F-87B0D5768C87}">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613854-AB24-43E2-9507-1CCF999DCC6F}">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GB" sz="1900" kern="1200"/>
            <a:t>Response to challenge or difficulty.</a:t>
          </a:r>
          <a:endParaRPr lang="en-US" sz="1900" kern="1200"/>
        </a:p>
      </dsp:txBody>
      <dsp:txXfrm>
        <a:off x="3850802" y="2654049"/>
        <a:ext cx="3226223" cy="720000"/>
      </dsp:txXfrm>
    </dsp:sp>
    <dsp:sp modelId="{87477558-55FE-47A9-BEBC-5634083785DC}">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801CEE-1DCF-4363-B9AC-B1FCF22423D1}">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GB" sz="1900" kern="1200"/>
            <a:t>Resilience and grit.</a:t>
          </a:r>
          <a:endParaRPr lang="en-US" sz="1900" kern="1200"/>
        </a:p>
      </dsp:txBody>
      <dsp:txXfrm>
        <a:off x="7641615" y="2654049"/>
        <a:ext cx="3226223"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94C4C-23BC-4A89-9315-9704CF03405C}" type="datetimeFigureOut">
              <a:rPr lang="en-GB" smtClean="0"/>
              <a:t>18/09/2022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6A5613-3A7C-4899-B37A-1D78527D9700}" type="slidenum">
              <a:rPr lang="en-GB" smtClean="0"/>
              <a:t>‹#›</a:t>
            </a:fld>
            <a:endParaRPr lang="en-GB"/>
          </a:p>
        </p:txBody>
      </p:sp>
    </p:spTree>
    <p:extLst>
      <p:ext uri="{BB962C8B-B14F-4D97-AF65-F5344CB8AC3E}">
        <p14:creationId xmlns:p14="http://schemas.microsoft.com/office/powerpoint/2010/main" val="1164402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6</a:t>
            </a:fld>
            <a:endParaRPr lang="en-GB"/>
          </a:p>
        </p:txBody>
      </p:sp>
    </p:spTree>
    <p:extLst>
      <p:ext uri="{BB962C8B-B14F-4D97-AF65-F5344CB8AC3E}">
        <p14:creationId xmlns:p14="http://schemas.microsoft.com/office/powerpoint/2010/main" val="213309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16</a:t>
            </a:fld>
            <a:endParaRPr lang="en-GB"/>
          </a:p>
        </p:txBody>
      </p:sp>
    </p:spTree>
    <p:extLst>
      <p:ext uri="{BB962C8B-B14F-4D97-AF65-F5344CB8AC3E}">
        <p14:creationId xmlns:p14="http://schemas.microsoft.com/office/powerpoint/2010/main" val="3987727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843DE-A4E6-4157-B255-6CE815F717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17D293D-8CC7-4B1C-85DA-DE8CCC1BFA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6C8A6B2-D90B-430F-9E7D-6671A12E77BC}"/>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5" name="Footer Placeholder 4">
            <a:extLst>
              <a:ext uri="{FF2B5EF4-FFF2-40B4-BE49-F238E27FC236}">
                <a16:creationId xmlns:a16="http://schemas.microsoft.com/office/drawing/2014/main" id="{CE09249C-BA45-40F2-996E-BD6604071C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3674F8-1205-49CC-9282-FE6459A05948}"/>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407227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0C931-10FF-44B3-95B1-59764BD2C2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90A11A-5B23-4ED1-AFC1-E336BA0695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AD8DC2-E1CC-4855-A825-A29B6B078FE9}"/>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5" name="Footer Placeholder 4">
            <a:extLst>
              <a:ext uri="{FF2B5EF4-FFF2-40B4-BE49-F238E27FC236}">
                <a16:creationId xmlns:a16="http://schemas.microsoft.com/office/drawing/2014/main" id="{E6769D27-E260-4B78-9008-4F8A6AE980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5164CD-8A79-4CA1-9F2B-8AD2B55D4CD7}"/>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1941713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E90841-E72A-444A-B9BF-ABFA8A1902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408835-4067-4860-8966-0D126605DF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1B9F0F-ECAE-409E-B4B4-178B918CB7CC}"/>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5" name="Footer Placeholder 4">
            <a:extLst>
              <a:ext uri="{FF2B5EF4-FFF2-40B4-BE49-F238E27FC236}">
                <a16:creationId xmlns:a16="http://schemas.microsoft.com/office/drawing/2014/main" id="{976AE68B-7597-4134-847F-E97927232C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F38D9F-E157-44E1-827A-3F04FAB69464}"/>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746236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EFB0-3C76-4B6B-9751-69452D2323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53A35C-82C1-44DF-88D7-663E977529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D94C52-E99D-4F8C-811C-E2F4BB5ACFDA}"/>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5" name="Footer Placeholder 4">
            <a:extLst>
              <a:ext uri="{FF2B5EF4-FFF2-40B4-BE49-F238E27FC236}">
                <a16:creationId xmlns:a16="http://schemas.microsoft.com/office/drawing/2014/main" id="{BE139D21-CB10-4F97-BEF0-036F623A58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A58433-F32A-4138-AD1A-FE84DD6D88FA}"/>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594594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186AB-276D-4FA0-BA45-A5DE4B7FE7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E0FE2B-6CC1-483E-AD8E-F643E12CA3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C9EF2-B0ED-444A-9383-33C5A8BA2C53}"/>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5" name="Footer Placeholder 4">
            <a:extLst>
              <a:ext uri="{FF2B5EF4-FFF2-40B4-BE49-F238E27FC236}">
                <a16:creationId xmlns:a16="http://schemas.microsoft.com/office/drawing/2014/main" id="{903054FA-FFE2-48DD-91D0-D499EF8B6D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7DD397-DE62-4860-AB66-C0C1ACC227C0}"/>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621209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2C476-E2BA-4C49-BFA8-34E03E2563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B618BA-403A-4DF9-B32A-964322CD50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DD35540-98EA-4984-A860-CCC3CCD6B9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F47CFF5-8013-463D-9CF2-DCAEF52EDE2D}"/>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6" name="Footer Placeholder 5">
            <a:extLst>
              <a:ext uri="{FF2B5EF4-FFF2-40B4-BE49-F238E27FC236}">
                <a16:creationId xmlns:a16="http://schemas.microsoft.com/office/drawing/2014/main" id="{7454A50E-D3D3-4C4E-9280-4F6F922BCE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D9E39A-2CD8-45D8-A5A9-1B343960371A}"/>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2392328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F19F-646E-4059-94B4-8DFAEB3AAB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1A916B-8AB1-48E3-BE8C-E9E47ACA1E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70B7F7-8C10-4FB8-8B7D-C13A0354D4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DEBB1A-8DAC-4286-A11C-E6DB33A63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F21417-FCF2-49A7-938A-D1ACCF5782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62AC64F-FFFF-4B40-B4A6-29CF535263A2}"/>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8" name="Footer Placeholder 7">
            <a:extLst>
              <a:ext uri="{FF2B5EF4-FFF2-40B4-BE49-F238E27FC236}">
                <a16:creationId xmlns:a16="http://schemas.microsoft.com/office/drawing/2014/main" id="{41394179-13D5-4141-A93F-D974FD4E949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183551-9E12-41B4-9500-FF4F3698DBC9}"/>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352909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90D4-8505-435E-90EE-188EA8488D5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547BCE1-D317-4B5F-A57E-94F3A7229881}"/>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4" name="Footer Placeholder 3">
            <a:extLst>
              <a:ext uri="{FF2B5EF4-FFF2-40B4-BE49-F238E27FC236}">
                <a16:creationId xmlns:a16="http://schemas.microsoft.com/office/drawing/2014/main" id="{70D191C9-0339-4A45-BB8D-4C69E49238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33DD06B-DFA2-4B53-9FD0-78C27783C2A5}"/>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115332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61F2A1-ECCB-42C8-8196-58EE8AED4CC7}"/>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3" name="Footer Placeholder 2">
            <a:extLst>
              <a:ext uri="{FF2B5EF4-FFF2-40B4-BE49-F238E27FC236}">
                <a16:creationId xmlns:a16="http://schemas.microsoft.com/office/drawing/2014/main" id="{57456B67-5ED6-413F-9E5F-35537E1BA9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417E8A-4E24-44DA-9331-9F45834B91F4}"/>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3159582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4041B-69F4-45B5-B012-C484D43222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AEF7F2E-EDA4-41DE-9969-E700A48379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F473FD-DA66-4F28-AE28-52E91297C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67BDD1-E9D4-4F3D-9836-7D5223880DA8}"/>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6" name="Footer Placeholder 5">
            <a:extLst>
              <a:ext uri="{FF2B5EF4-FFF2-40B4-BE49-F238E27FC236}">
                <a16:creationId xmlns:a16="http://schemas.microsoft.com/office/drawing/2014/main" id="{46D0692A-27E5-425A-B6D6-632DFD48C1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5628E0-AAF0-4888-8EF7-62570703A00F}"/>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3188977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E91E9-AA1D-4CA1-A9BE-C7A384E0D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008799-8E64-4305-B0C9-4E87458A18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584DDE1-C3DE-482E-AC5F-969D1CE11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C81BE8-B733-4206-970E-B449A27C0B41}"/>
              </a:ext>
            </a:extLst>
          </p:cNvPr>
          <p:cNvSpPr>
            <a:spLocks noGrp="1"/>
          </p:cNvSpPr>
          <p:nvPr>
            <p:ph type="dt" sz="half" idx="10"/>
          </p:nvPr>
        </p:nvSpPr>
        <p:spPr/>
        <p:txBody>
          <a:bodyPr/>
          <a:lstStyle/>
          <a:p>
            <a:fld id="{F81B6B2F-6E51-43AB-9903-AE773F376762}" type="datetimeFigureOut">
              <a:rPr lang="en-GB" smtClean="0"/>
              <a:t>18/09/2022</a:t>
            </a:fld>
            <a:endParaRPr lang="en-GB"/>
          </a:p>
        </p:txBody>
      </p:sp>
      <p:sp>
        <p:nvSpPr>
          <p:cNvPr id="6" name="Footer Placeholder 5">
            <a:extLst>
              <a:ext uri="{FF2B5EF4-FFF2-40B4-BE49-F238E27FC236}">
                <a16:creationId xmlns:a16="http://schemas.microsoft.com/office/drawing/2014/main" id="{0AE3B200-6C2D-4AFA-A2B8-1CFCD7BE53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7B74B6-5A68-4CB0-A319-3F8E7ED69729}"/>
              </a:ext>
            </a:extLst>
          </p:cNvPr>
          <p:cNvSpPr>
            <a:spLocks noGrp="1"/>
          </p:cNvSpPr>
          <p:nvPr>
            <p:ph type="sldNum" sz="quarter" idx="12"/>
          </p:nvPr>
        </p:nvSpPr>
        <p:spPr/>
        <p:txBody>
          <a:bodyPr/>
          <a:lstStyle/>
          <a:p>
            <a:fld id="{060334B8-2D94-4FE8-A1C5-90E405914305}" type="slidenum">
              <a:rPr lang="en-GB" smtClean="0"/>
              <a:t>‹#›</a:t>
            </a:fld>
            <a:endParaRPr lang="en-GB"/>
          </a:p>
        </p:txBody>
      </p:sp>
    </p:spTree>
    <p:extLst>
      <p:ext uri="{BB962C8B-B14F-4D97-AF65-F5344CB8AC3E}">
        <p14:creationId xmlns:p14="http://schemas.microsoft.com/office/powerpoint/2010/main" val="330643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EE00A0-4132-4BC8-B83C-3CC0B3ECB4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9E5591-6CA7-4BB5-BF3B-111F0E6430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6363F9-EFCB-42F6-993C-570314101C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B6B2F-6E51-43AB-9903-AE773F376762}" type="datetimeFigureOut">
              <a:rPr lang="en-GB" smtClean="0"/>
              <a:t>18/09/2022</a:t>
            </a:fld>
            <a:endParaRPr lang="en-GB"/>
          </a:p>
        </p:txBody>
      </p:sp>
      <p:sp>
        <p:nvSpPr>
          <p:cNvPr id="5" name="Footer Placeholder 4">
            <a:extLst>
              <a:ext uri="{FF2B5EF4-FFF2-40B4-BE49-F238E27FC236}">
                <a16:creationId xmlns:a16="http://schemas.microsoft.com/office/drawing/2014/main" id="{2A3C24D3-1D78-48E6-9658-4ACE651932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38D3F68-B42C-4BED-B43F-274774D9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0334B8-2D94-4FE8-A1C5-90E405914305}" type="slidenum">
              <a:rPr lang="en-GB" smtClean="0"/>
              <a:t>‹#›</a:t>
            </a:fld>
            <a:endParaRPr lang="en-GB"/>
          </a:p>
        </p:txBody>
      </p:sp>
    </p:spTree>
    <p:extLst>
      <p:ext uri="{BB962C8B-B14F-4D97-AF65-F5344CB8AC3E}">
        <p14:creationId xmlns:p14="http://schemas.microsoft.com/office/powerpoint/2010/main" val="4285234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2nF90sAW-Yg" TargetMode="Externa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26BDCA6B-3C9C-4213-A0D9-30BD5F0B0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426302" cy="6858000"/>
          </a:xfrm>
          <a:custGeom>
            <a:avLst/>
            <a:gdLst>
              <a:gd name="connsiteX0" fmla="*/ 184095 w 8426302"/>
              <a:gd name="connsiteY0" fmla="*/ 6858000 h 6858000"/>
              <a:gd name="connsiteX1" fmla="*/ 8426302 w 8426302"/>
              <a:gd name="connsiteY1" fmla="*/ 6858000 h 6858000"/>
              <a:gd name="connsiteX2" fmla="*/ 8426302 w 8426302"/>
              <a:gd name="connsiteY2" fmla="*/ 0 h 6858000"/>
              <a:gd name="connsiteX3" fmla="*/ 2743435 w 8426302"/>
              <a:gd name="connsiteY3" fmla="*/ 0 h 6858000"/>
              <a:gd name="connsiteX4" fmla="*/ 2688451 w 8426302"/>
              <a:gd name="connsiteY4" fmla="*/ 37385 h 6858000"/>
              <a:gd name="connsiteX5" fmla="*/ 0 w 8426302"/>
              <a:gd name="connsiteY5" fmla="*/ 5321277 h 6858000"/>
              <a:gd name="connsiteX6" fmla="*/ 116943 w 8426302"/>
              <a:gd name="connsiteY6" fmla="*/ 65584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6302" h="6858000">
                <a:moveTo>
                  <a:pt x="184095" y="6858000"/>
                </a:moveTo>
                <a:lnTo>
                  <a:pt x="8426302" y="6858000"/>
                </a:lnTo>
                <a:lnTo>
                  <a:pt x="8426302" y="0"/>
                </a:lnTo>
                <a:lnTo>
                  <a:pt x="2743435" y="0"/>
                </a:lnTo>
                <a:lnTo>
                  <a:pt x="2688451" y="37385"/>
                </a:lnTo>
                <a:cubicBezTo>
                  <a:pt x="1058888" y="1225893"/>
                  <a:pt x="0" y="3149927"/>
                  <a:pt x="0" y="5321277"/>
                </a:cubicBezTo>
                <a:cubicBezTo>
                  <a:pt x="0" y="5744268"/>
                  <a:pt x="40184" y="6157873"/>
                  <a:pt x="116943" y="6558484"/>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FDA12F62-867F-4684-B28B-E085D09DC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174932" cy="6858000"/>
          </a:xfrm>
          <a:custGeom>
            <a:avLst/>
            <a:gdLst>
              <a:gd name="connsiteX0" fmla="*/ 190266 w 8174932"/>
              <a:gd name="connsiteY0" fmla="*/ 6858000 h 6858000"/>
              <a:gd name="connsiteX1" fmla="*/ 8174932 w 8174932"/>
              <a:gd name="connsiteY1" fmla="*/ 6858000 h 6858000"/>
              <a:gd name="connsiteX2" fmla="*/ 8174932 w 8174932"/>
              <a:gd name="connsiteY2" fmla="*/ 0 h 6858000"/>
              <a:gd name="connsiteX3" fmla="*/ 2944847 w 8174932"/>
              <a:gd name="connsiteY3" fmla="*/ 0 h 6858000"/>
              <a:gd name="connsiteX4" fmla="*/ 2646373 w 8174932"/>
              <a:gd name="connsiteY4" fmla="*/ 196447 h 6858000"/>
              <a:gd name="connsiteX5" fmla="*/ 0 w 8174932"/>
              <a:gd name="connsiteY5" fmla="*/ 5321277 h 6858000"/>
              <a:gd name="connsiteX6" fmla="*/ 112445 w 8174932"/>
              <a:gd name="connsiteY6" fmla="*/ 65108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4932" h="6858000">
                <a:moveTo>
                  <a:pt x="190266" y="6858000"/>
                </a:moveTo>
                <a:lnTo>
                  <a:pt x="8174932" y="6858000"/>
                </a:lnTo>
                <a:lnTo>
                  <a:pt x="8174932" y="0"/>
                </a:lnTo>
                <a:lnTo>
                  <a:pt x="2944847" y="0"/>
                </a:lnTo>
                <a:lnTo>
                  <a:pt x="2646373" y="196447"/>
                </a:lnTo>
                <a:cubicBezTo>
                  <a:pt x="1044779" y="1335395"/>
                  <a:pt x="0" y="3206327"/>
                  <a:pt x="0" y="5321277"/>
                </a:cubicBezTo>
                <a:cubicBezTo>
                  <a:pt x="0" y="5727999"/>
                  <a:pt x="38639" y="6125696"/>
                  <a:pt x="112445" y="6510898"/>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804672" y="234110"/>
            <a:ext cx="5936370" cy="3466213"/>
          </a:xfrm>
        </p:spPr>
        <p:txBody>
          <a:bodyPr anchor="b">
            <a:normAutofit/>
          </a:bodyPr>
          <a:lstStyle/>
          <a:p>
            <a:pPr algn="l"/>
            <a:r>
              <a:rPr lang="en-GB" sz="7200">
                <a:solidFill>
                  <a:srgbClr val="FFFFFF"/>
                </a:solidFill>
              </a:rPr>
              <a:t>The A-Level Mindset</a:t>
            </a:r>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804672" y="4180354"/>
            <a:ext cx="5649289" cy="1279978"/>
          </a:xfrm>
        </p:spPr>
        <p:txBody>
          <a:bodyPr anchor="t">
            <a:normAutofit/>
          </a:bodyPr>
          <a:lstStyle/>
          <a:p>
            <a:pPr algn="l"/>
            <a:r>
              <a:rPr lang="en-GB">
                <a:solidFill>
                  <a:srgbClr val="FFFFFF"/>
                </a:solidFill>
              </a:rPr>
              <a:t>How to be successful at A-levels</a:t>
            </a:r>
          </a:p>
        </p:txBody>
      </p:sp>
    </p:spTree>
    <p:custDataLst>
      <p:tags r:id="rId1"/>
    </p:custDataLst>
    <p:extLst>
      <p:ext uri="{BB962C8B-B14F-4D97-AF65-F5344CB8AC3E}">
        <p14:creationId xmlns:p14="http://schemas.microsoft.com/office/powerpoint/2010/main" val="36074080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23B66E-0AB7-4082-A7BC-843206F141CA}"/>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Response to challenge or difficulty</a:t>
            </a:r>
          </a:p>
        </p:txBody>
      </p:sp>
      <p:sp>
        <p:nvSpPr>
          <p:cNvPr id="3" name="Content Placeholder 2">
            <a:extLst>
              <a:ext uri="{FF2B5EF4-FFF2-40B4-BE49-F238E27FC236}">
                <a16:creationId xmlns:a16="http://schemas.microsoft.com/office/drawing/2014/main" id="{3F6403C5-ABAB-4910-A893-FCE7F8850454}"/>
              </a:ext>
            </a:extLst>
          </p:cNvPr>
          <p:cNvSpPr>
            <a:spLocks noGrp="1"/>
          </p:cNvSpPr>
          <p:nvPr>
            <p:ph idx="1"/>
          </p:nvPr>
        </p:nvSpPr>
        <p:spPr>
          <a:xfrm>
            <a:off x="1371599" y="2318197"/>
            <a:ext cx="9724031" cy="3683358"/>
          </a:xfrm>
        </p:spPr>
        <p:txBody>
          <a:bodyPr anchor="ctr">
            <a:normAutofit/>
          </a:bodyPr>
          <a:lstStyle/>
          <a:p>
            <a:r>
              <a:rPr lang="en-GB" sz="3600" dirty="0"/>
              <a:t>How do you respond to failure – give up or go and do something to make you more successful next time?</a:t>
            </a:r>
          </a:p>
          <a:p>
            <a:endParaRPr lang="en-GB" sz="2000" dirty="0"/>
          </a:p>
          <a:p>
            <a:endParaRPr lang="en-GB" sz="2000" dirty="0"/>
          </a:p>
        </p:txBody>
      </p:sp>
    </p:spTree>
    <p:custDataLst>
      <p:tags r:id="rId1"/>
    </p:custDataLst>
    <p:extLst>
      <p:ext uri="{BB962C8B-B14F-4D97-AF65-F5344CB8AC3E}">
        <p14:creationId xmlns:p14="http://schemas.microsoft.com/office/powerpoint/2010/main" val="1959281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29C0E8-A822-42DE-BBF6-26E66C6A09A3}"/>
              </a:ext>
            </a:extLst>
          </p:cNvPr>
          <p:cNvSpPr>
            <a:spLocks noGrp="1"/>
          </p:cNvSpPr>
          <p:nvPr>
            <p:ph type="title"/>
          </p:nvPr>
        </p:nvSpPr>
        <p:spPr>
          <a:xfrm>
            <a:off x="1371599" y="294538"/>
            <a:ext cx="9895951" cy="1033669"/>
          </a:xfrm>
        </p:spPr>
        <p:txBody>
          <a:bodyPr>
            <a:normAutofit/>
          </a:bodyPr>
          <a:lstStyle/>
          <a:p>
            <a:r>
              <a:rPr lang="en-US" sz="3400">
                <a:solidFill>
                  <a:srgbClr val="FFFFFF"/>
                </a:solidFill>
              </a:rPr>
              <a:t>Attitude – Stopping Negative Thoughts </a:t>
            </a:r>
            <a:br>
              <a:rPr lang="en-US" sz="3400">
                <a:solidFill>
                  <a:srgbClr val="FFFFFF"/>
                </a:solidFill>
              </a:rPr>
            </a:br>
            <a:r>
              <a:rPr lang="en-US" sz="3400">
                <a:solidFill>
                  <a:srgbClr val="FFFFFF"/>
                </a:solidFill>
              </a:rPr>
              <a:t>(page 20-21)</a:t>
            </a:r>
            <a:endParaRPr lang="en-GB" sz="3400">
              <a:solidFill>
                <a:srgbClr val="FFFFFF"/>
              </a:solidFill>
            </a:endParaRPr>
          </a:p>
        </p:txBody>
      </p:sp>
      <p:sp>
        <p:nvSpPr>
          <p:cNvPr id="3" name="Content Placeholder 2">
            <a:extLst>
              <a:ext uri="{FF2B5EF4-FFF2-40B4-BE49-F238E27FC236}">
                <a16:creationId xmlns:a16="http://schemas.microsoft.com/office/drawing/2014/main" id="{E68C160F-5BB5-429E-AB4D-DD49F30B217C}"/>
              </a:ext>
            </a:extLst>
          </p:cNvPr>
          <p:cNvSpPr>
            <a:spLocks noGrp="1"/>
          </p:cNvSpPr>
          <p:nvPr>
            <p:ph idx="1"/>
          </p:nvPr>
        </p:nvSpPr>
        <p:spPr>
          <a:xfrm>
            <a:off x="1107439" y="1622745"/>
            <a:ext cx="9724031" cy="3683358"/>
          </a:xfrm>
        </p:spPr>
        <p:txBody>
          <a:bodyPr anchor="ctr">
            <a:normAutofit/>
          </a:bodyPr>
          <a:lstStyle/>
          <a:p>
            <a:endParaRPr lang="en-US" sz="2000" dirty="0"/>
          </a:p>
          <a:p>
            <a:r>
              <a:rPr lang="en-GB" sz="3600" dirty="0"/>
              <a:t>Read through these either on your own or with a partner. Do any apply to you?</a:t>
            </a:r>
          </a:p>
          <a:p>
            <a:endParaRPr lang="en-GB" sz="3600" dirty="0"/>
          </a:p>
          <a:p>
            <a:r>
              <a:rPr lang="en-GB" sz="3600" dirty="0"/>
              <a:t>Try and reframe your thinking. </a:t>
            </a:r>
          </a:p>
        </p:txBody>
      </p:sp>
    </p:spTree>
    <p:extLst>
      <p:ext uri="{BB962C8B-B14F-4D97-AF65-F5344CB8AC3E}">
        <p14:creationId xmlns:p14="http://schemas.microsoft.com/office/powerpoint/2010/main" val="621884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23B66E-0AB7-4082-A7BC-843206F141CA}"/>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Response to challenge or difficulty</a:t>
            </a:r>
          </a:p>
        </p:txBody>
      </p:sp>
      <p:sp>
        <p:nvSpPr>
          <p:cNvPr id="3" name="Content Placeholder 2">
            <a:extLst>
              <a:ext uri="{FF2B5EF4-FFF2-40B4-BE49-F238E27FC236}">
                <a16:creationId xmlns:a16="http://schemas.microsoft.com/office/drawing/2014/main" id="{3F6403C5-ABAB-4910-A893-FCE7F8850454}"/>
              </a:ext>
            </a:extLst>
          </p:cNvPr>
          <p:cNvSpPr>
            <a:spLocks noGrp="1"/>
          </p:cNvSpPr>
          <p:nvPr>
            <p:ph idx="1"/>
          </p:nvPr>
        </p:nvSpPr>
        <p:spPr>
          <a:xfrm>
            <a:off x="934719" y="1464230"/>
            <a:ext cx="9724031" cy="3683358"/>
          </a:xfrm>
        </p:spPr>
        <p:txBody>
          <a:bodyPr anchor="ctr">
            <a:normAutofit/>
          </a:bodyPr>
          <a:lstStyle/>
          <a:p>
            <a:endParaRPr lang="en-GB" sz="2000" dirty="0"/>
          </a:p>
          <a:p>
            <a:endParaRPr lang="en-GB" sz="2000" dirty="0"/>
          </a:p>
          <a:p>
            <a:r>
              <a:rPr lang="en-GB" sz="3600" dirty="0"/>
              <a:t>Falling forwards – failure needs to accelerate progress.  </a:t>
            </a:r>
          </a:p>
        </p:txBody>
      </p:sp>
    </p:spTree>
    <p:custDataLst>
      <p:tags r:id="rId1"/>
    </p:custDataLst>
    <p:extLst>
      <p:ext uri="{BB962C8B-B14F-4D97-AF65-F5344CB8AC3E}">
        <p14:creationId xmlns:p14="http://schemas.microsoft.com/office/powerpoint/2010/main" val="3038633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29C0E8-A822-42DE-BBF6-26E66C6A09A3}"/>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Attitude – Falling Forwards (page 22)</a:t>
            </a:r>
            <a:endParaRPr lang="en-GB" sz="4000">
              <a:solidFill>
                <a:srgbClr val="FFFFFF"/>
              </a:solidFill>
            </a:endParaRPr>
          </a:p>
        </p:txBody>
      </p:sp>
    </p:spTree>
    <p:extLst>
      <p:ext uri="{BB962C8B-B14F-4D97-AF65-F5344CB8AC3E}">
        <p14:creationId xmlns:p14="http://schemas.microsoft.com/office/powerpoint/2010/main" val="241173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78E19829-59E0-44F6-BCB0-FF698B8993F6}"/>
              </a:ext>
            </a:extLst>
          </p:cNvPr>
          <p:cNvSpPr>
            <a:spLocks noGrp="1"/>
          </p:cNvSpPr>
          <p:nvPr>
            <p:ph sz="half" idx="1"/>
          </p:nvPr>
        </p:nvSpPr>
        <p:spPr>
          <a:xfrm>
            <a:off x="998220" y="826989"/>
            <a:ext cx="5097780" cy="3910617"/>
          </a:xfrm>
        </p:spPr>
        <p:txBody>
          <a:bodyPr>
            <a:normAutofit/>
          </a:bodyPr>
          <a:lstStyle/>
          <a:p>
            <a:pPr marL="0" indent="0">
              <a:buNone/>
            </a:pPr>
            <a:r>
              <a:rPr lang="en-GB" sz="2400" dirty="0">
                <a:solidFill>
                  <a:srgbClr val="FFFFFF"/>
                </a:solidFill>
              </a:rPr>
              <a:t>Falling Backwards</a:t>
            </a:r>
          </a:p>
          <a:p>
            <a:endParaRPr lang="en-GB" sz="2400" dirty="0">
              <a:solidFill>
                <a:srgbClr val="FFFFFF"/>
              </a:solidFill>
            </a:endParaRPr>
          </a:p>
          <a:p>
            <a:r>
              <a:rPr lang="en-GB" sz="2400" dirty="0">
                <a:solidFill>
                  <a:srgbClr val="FFFFFF"/>
                </a:solidFill>
              </a:rPr>
              <a:t>Blaming others</a:t>
            </a:r>
          </a:p>
          <a:p>
            <a:r>
              <a:rPr lang="en-GB" sz="2400" dirty="0">
                <a:solidFill>
                  <a:srgbClr val="FFFFFF"/>
                </a:solidFill>
              </a:rPr>
              <a:t>Repeating the same mistakes</a:t>
            </a:r>
          </a:p>
          <a:p>
            <a:r>
              <a:rPr lang="en-GB" sz="2400" dirty="0">
                <a:solidFill>
                  <a:srgbClr val="FFFFFF"/>
                </a:solidFill>
              </a:rPr>
              <a:t>Expecting never to fail</a:t>
            </a:r>
          </a:p>
          <a:p>
            <a:r>
              <a:rPr lang="en-GB" sz="2400" dirty="0">
                <a:solidFill>
                  <a:srgbClr val="FFFFFF"/>
                </a:solidFill>
              </a:rPr>
              <a:t>Being limited by past mistakes</a:t>
            </a:r>
          </a:p>
          <a:p>
            <a:r>
              <a:rPr lang="en-GB" sz="2400" dirty="0">
                <a:solidFill>
                  <a:srgbClr val="FFFFFF"/>
                </a:solidFill>
              </a:rPr>
              <a:t>Withdrawal of effort</a:t>
            </a:r>
          </a:p>
        </p:txBody>
      </p:sp>
      <p:sp>
        <p:nvSpPr>
          <p:cNvPr id="6" name="Content Placeholder 5">
            <a:extLst>
              <a:ext uri="{FF2B5EF4-FFF2-40B4-BE49-F238E27FC236}">
                <a16:creationId xmlns:a16="http://schemas.microsoft.com/office/drawing/2014/main" id="{6BF6E99F-B775-43F5-88AD-C561F1F42EDF}"/>
              </a:ext>
            </a:extLst>
          </p:cNvPr>
          <p:cNvSpPr>
            <a:spLocks noGrp="1"/>
          </p:cNvSpPr>
          <p:nvPr>
            <p:ph sz="half" idx="2"/>
          </p:nvPr>
        </p:nvSpPr>
        <p:spPr>
          <a:xfrm>
            <a:off x="6595110" y="1849785"/>
            <a:ext cx="5097780" cy="3910618"/>
          </a:xfrm>
        </p:spPr>
        <p:txBody>
          <a:bodyPr>
            <a:normAutofit/>
          </a:bodyPr>
          <a:lstStyle/>
          <a:p>
            <a:pPr marL="0" indent="0">
              <a:buNone/>
            </a:pPr>
            <a:r>
              <a:rPr lang="en-GB" sz="2400" dirty="0">
                <a:solidFill>
                  <a:srgbClr val="FFFFFF"/>
                </a:solidFill>
              </a:rPr>
              <a:t>Falling Forwards</a:t>
            </a:r>
          </a:p>
          <a:p>
            <a:pPr marL="0" indent="0">
              <a:buNone/>
            </a:pPr>
            <a:endParaRPr lang="en-GB" sz="2400" dirty="0">
              <a:solidFill>
                <a:srgbClr val="FFFFFF"/>
              </a:solidFill>
            </a:endParaRPr>
          </a:p>
          <a:p>
            <a:r>
              <a:rPr lang="en-GB" sz="2400" dirty="0">
                <a:solidFill>
                  <a:srgbClr val="FFFFFF"/>
                </a:solidFill>
              </a:rPr>
              <a:t>Taking responsibility</a:t>
            </a:r>
          </a:p>
          <a:p>
            <a:r>
              <a:rPr lang="en-GB" sz="2400" dirty="0">
                <a:solidFill>
                  <a:srgbClr val="FFFFFF"/>
                </a:solidFill>
              </a:rPr>
              <a:t>Learning from each mistakes</a:t>
            </a:r>
          </a:p>
          <a:p>
            <a:r>
              <a:rPr lang="en-GB" sz="2400" dirty="0">
                <a:solidFill>
                  <a:srgbClr val="FFFFFF"/>
                </a:solidFill>
              </a:rPr>
              <a:t>Knowing failure is part of the process</a:t>
            </a:r>
          </a:p>
          <a:p>
            <a:r>
              <a:rPr lang="en-GB" sz="2400" dirty="0">
                <a:solidFill>
                  <a:srgbClr val="FFFFFF"/>
                </a:solidFill>
              </a:rPr>
              <a:t>Maintaining a positive attitude</a:t>
            </a:r>
          </a:p>
          <a:p>
            <a:r>
              <a:rPr lang="en-GB" sz="2400" dirty="0">
                <a:solidFill>
                  <a:srgbClr val="FFFFFF"/>
                </a:solidFill>
              </a:rPr>
              <a:t>Taking new risks</a:t>
            </a:r>
          </a:p>
          <a:p>
            <a:r>
              <a:rPr lang="en-GB" sz="2400" dirty="0">
                <a:solidFill>
                  <a:srgbClr val="FFFFFF"/>
                </a:solidFill>
              </a:rPr>
              <a:t>Persevering</a:t>
            </a:r>
          </a:p>
        </p:txBody>
      </p:sp>
    </p:spTree>
    <p:custDataLst>
      <p:tags r:id="rId1"/>
    </p:custDataLst>
    <p:extLst>
      <p:ext uri="{BB962C8B-B14F-4D97-AF65-F5344CB8AC3E}">
        <p14:creationId xmlns:p14="http://schemas.microsoft.com/office/powerpoint/2010/main" val="189474464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653A9D-B3C5-4295-81AD-89D438EF6DBB}"/>
              </a:ext>
            </a:extLst>
          </p:cNvPr>
          <p:cNvSpPr>
            <a:spLocks noGrp="1"/>
          </p:cNvSpPr>
          <p:nvPr>
            <p:ph type="title"/>
          </p:nvPr>
        </p:nvSpPr>
        <p:spPr>
          <a:xfrm>
            <a:off x="1371599" y="294538"/>
            <a:ext cx="9895951" cy="1033669"/>
          </a:xfrm>
        </p:spPr>
        <p:txBody>
          <a:bodyPr>
            <a:normAutofit/>
          </a:bodyPr>
          <a:lstStyle/>
          <a:p>
            <a:r>
              <a:rPr lang="en-GB" sz="3400">
                <a:solidFill>
                  <a:srgbClr val="FFFFFF"/>
                </a:solidFill>
              </a:rPr>
              <a:t>Resilience and Grit</a:t>
            </a:r>
            <a:br>
              <a:rPr lang="en-GB" sz="3400">
                <a:solidFill>
                  <a:srgbClr val="FFFFFF"/>
                </a:solidFill>
              </a:rPr>
            </a:br>
            <a:endParaRPr lang="en-GB" sz="3400">
              <a:solidFill>
                <a:srgbClr val="FFFFFF"/>
              </a:solidFill>
            </a:endParaRPr>
          </a:p>
        </p:txBody>
      </p:sp>
      <p:sp>
        <p:nvSpPr>
          <p:cNvPr id="3" name="Content Placeholder 2">
            <a:extLst>
              <a:ext uri="{FF2B5EF4-FFF2-40B4-BE49-F238E27FC236}">
                <a16:creationId xmlns:a16="http://schemas.microsoft.com/office/drawing/2014/main" id="{4383A112-2F28-44DA-94AC-FCF2F130AA4C}"/>
              </a:ext>
            </a:extLst>
          </p:cNvPr>
          <p:cNvSpPr>
            <a:spLocks noGrp="1"/>
          </p:cNvSpPr>
          <p:nvPr>
            <p:ph idx="1"/>
          </p:nvPr>
        </p:nvSpPr>
        <p:spPr>
          <a:xfrm>
            <a:off x="1371599" y="2318197"/>
            <a:ext cx="9724031" cy="3683358"/>
          </a:xfrm>
        </p:spPr>
        <p:txBody>
          <a:bodyPr anchor="ctr">
            <a:normAutofit/>
          </a:bodyPr>
          <a:lstStyle/>
          <a:p>
            <a:r>
              <a:rPr lang="en-GB" sz="3600" dirty="0"/>
              <a:t>Resilience is the ability to deal effectively with stress.</a:t>
            </a:r>
          </a:p>
          <a:p>
            <a:endParaRPr lang="en-GB" sz="2000" dirty="0"/>
          </a:p>
          <a:p>
            <a:pPr marL="0" indent="0">
              <a:buNone/>
            </a:pPr>
            <a:endParaRPr lang="en-GB" sz="2000" dirty="0"/>
          </a:p>
          <a:p>
            <a:endParaRPr lang="en-GB" sz="2000" dirty="0"/>
          </a:p>
        </p:txBody>
      </p:sp>
    </p:spTree>
    <p:custDataLst>
      <p:tags r:id="rId1"/>
    </p:custDataLst>
    <p:extLst>
      <p:ext uri="{BB962C8B-B14F-4D97-AF65-F5344CB8AC3E}">
        <p14:creationId xmlns:p14="http://schemas.microsoft.com/office/powerpoint/2010/main" val="3488416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0B3B9DBC-97CC-4A18-B4A6-66E240292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4492644-1D84-449E-94E4-5FC5C873D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7"/>
            <a:ext cx="12188952" cy="45518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754702" y="-30507"/>
            <a:ext cx="10187618" cy="3189507"/>
          </a:xfrm>
        </p:spPr>
        <p:txBody>
          <a:bodyPr vert="horz" lIns="91440" tIns="45720" rIns="91440" bIns="45720" rtlCol="0" anchor="b">
            <a:normAutofit/>
          </a:bodyPr>
          <a:lstStyle/>
          <a:p>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You have to want to succeed more than you fear failure!</a:t>
            </a:r>
            <a:br>
              <a:rPr lang="en-US" sz="3200" kern="1200" dirty="0">
                <a:solidFill>
                  <a:srgbClr val="FFFFFF"/>
                </a:solidFill>
                <a:latin typeface="+mj-lt"/>
                <a:ea typeface="+mj-ea"/>
                <a:cs typeface="+mj-cs"/>
              </a:rPr>
            </a:br>
            <a:br>
              <a:rPr lang="en-US" sz="3200" kern="1200" dirty="0">
                <a:solidFill>
                  <a:srgbClr val="FFFFFF"/>
                </a:solidFill>
                <a:latin typeface="+mj-lt"/>
                <a:ea typeface="+mj-ea"/>
                <a:cs typeface="+mj-cs"/>
              </a:rPr>
            </a:br>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Mistakes are crucial – failure is a necessary part of learning.</a:t>
            </a:r>
          </a:p>
        </p:txBody>
      </p:sp>
      <p:sp>
        <p:nvSpPr>
          <p:cNvPr id="41" name="Freeform 6">
            <a:extLst>
              <a:ext uri="{FF2B5EF4-FFF2-40B4-BE49-F238E27FC236}">
                <a16:creationId xmlns:a16="http://schemas.microsoft.com/office/drawing/2014/main" id="{94EE1A74-DEBF-434E-8B5E-7AB296ECB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6" cy="1938528"/>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7">
            <a:extLst>
              <a:ext uri="{FF2B5EF4-FFF2-40B4-BE49-F238E27FC236}">
                <a16:creationId xmlns:a16="http://schemas.microsoft.com/office/drawing/2014/main" id="{8C7C4D4B-92D9-4FA4-A294-749E8574F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39" y="4098333"/>
            <a:ext cx="201857" cy="187452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Rectangle 8">
            <a:extLst>
              <a:ext uri="{FF2B5EF4-FFF2-40B4-BE49-F238E27FC236}">
                <a16:creationId xmlns:a16="http://schemas.microsoft.com/office/drawing/2014/main" id="{BADA3358-2A3F-41B0-A458-6FD1DB3AF9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48" y="4098334"/>
            <a:ext cx="893301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Rectangle 8">
            <a:extLst>
              <a:ext uri="{FF2B5EF4-FFF2-40B4-BE49-F238E27FC236}">
                <a16:creationId xmlns:a16="http://schemas.microsoft.com/office/drawing/2014/main" id="{E4737216-37B2-43AD-AB08-05BFCCEFC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6873" y="4377267"/>
            <a:ext cx="312207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custDataLst>
      <p:tags r:id="rId1"/>
    </p:custDataLst>
    <p:extLst>
      <p:ext uri="{BB962C8B-B14F-4D97-AF65-F5344CB8AC3E}">
        <p14:creationId xmlns:p14="http://schemas.microsoft.com/office/powerpoint/2010/main" val="87285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6BDCA6B-3C9C-4213-A0D9-30BD5F0B0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426302" cy="6858000"/>
          </a:xfrm>
          <a:custGeom>
            <a:avLst/>
            <a:gdLst>
              <a:gd name="connsiteX0" fmla="*/ 184095 w 8426302"/>
              <a:gd name="connsiteY0" fmla="*/ 6858000 h 6858000"/>
              <a:gd name="connsiteX1" fmla="*/ 8426302 w 8426302"/>
              <a:gd name="connsiteY1" fmla="*/ 6858000 h 6858000"/>
              <a:gd name="connsiteX2" fmla="*/ 8426302 w 8426302"/>
              <a:gd name="connsiteY2" fmla="*/ 0 h 6858000"/>
              <a:gd name="connsiteX3" fmla="*/ 2743435 w 8426302"/>
              <a:gd name="connsiteY3" fmla="*/ 0 h 6858000"/>
              <a:gd name="connsiteX4" fmla="*/ 2688451 w 8426302"/>
              <a:gd name="connsiteY4" fmla="*/ 37385 h 6858000"/>
              <a:gd name="connsiteX5" fmla="*/ 0 w 8426302"/>
              <a:gd name="connsiteY5" fmla="*/ 5321277 h 6858000"/>
              <a:gd name="connsiteX6" fmla="*/ 116943 w 8426302"/>
              <a:gd name="connsiteY6" fmla="*/ 65584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6302" h="6858000">
                <a:moveTo>
                  <a:pt x="184095" y="6858000"/>
                </a:moveTo>
                <a:lnTo>
                  <a:pt x="8426302" y="6858000"/>
                </a:lnTo>
                <a:lnTo>
                  <a:pt x="8426302" y="0"/>
                </a:lnTo>
                <a:lnTo>
                  <a:pt x="2743435" y="0"/>
                </a:lnTo>
                <a:lnTo>
                  <a:pt x="2688451" y="37385"/>
                </a:lnTo>
                <a:cubicBezTo>
                  <a:pt x="1058888" y="1225893"/>
                  <a:pt x="0" y="3149927"/>
                  <a:pt x="0" y="5321277"/>
                </a:cubicBezTo>
                <a:cubicBezTo>
                  <a:pt x="0" y="5744268"/>
                  <a:pt x="40184" y="6157873"/>
                  <a:pt x="116943" y="6558484"/>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DA12F62-867F-4684-B28B-E085D09DC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174932" cy="6858000"/>
          </a:xfrm>
          <a:custGeom>
            <a:avLst/>
            <a:gdLst>
              <a:gd name="connsiteX0" fmla="*/ 190266 w 8174932"/>
              <a:gd name="connsiteY0" fmla="*/ 6858000 h 6858000"/>
              <a:gd name="connsiteX1" fmla="*/ 8174932 w 8174932"/>
              <a:gd name="connsiteY1" fmla="*/ 6858000 h 6858000"/>
              <a:gd name="connsiteX2" fmla="*/ 8174932 w 8174932"/>
              <a:gd name="connsiteY2" fmla="*/ 0 h 6858000"/>
              <a:gd name="connsiteX3" fmla="*/ 2944847 w 8174932"/>
              <a:gd name="connsiteY3" fmla="*/ 0 h 6858000"/>
              <a:gd name="connsiteX4" fmla="*/ 2646373 w 8174932"/>
              <a:gd name="connsiteY4" fmla="*/ 196447 h 6858000"/>
              <a:gd name="connsiteX5" fmla="*/ 0 w 8174932"/>
              <a:gd name="connsiteY5" fmla="*/ 5321277 h 6858000"/>
              <a:gd name="connsiteX6" fmla="*/ 112445 w 8174932"/>
              <a:gd name="connsiteY6" fmla="*/ 65108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4932" h="6858000">
                <a:moveTo>
                  <a:pt x="190266" y="6858000"/>
                </a:moveTo>
                <a:lnTo>
                  <a:pt x="8174932" y="6858000"/>
                </a:lnTo>
                <a:lnTo>
                  <a:pt x="8174932" y="0"/>
                </a:lnTo>
                <a:lnTo>
                  <a:pt x="2944847" y="0"/>
                </a:lnTo>
                <a:lnTo>
                  <a:pt x="2646373" y="196447"/>
                </a:lnTo>
                <a:cubicBezTo>
                  <a:pt x="1044779" y="1335395"/>
                  <a:pt x="0" y="3206327"/>
                  <a:pt x="0" y="5321277"/>
                </a:cubicBezTo>
                <a:cubicBezTo>
                  <a:pt x="0" y="5727999"/>
                  <a:pt x="38639" y="6125696"/>
                  <a:pt x="112445" y="6510898"/>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04672" y="234110"/>
            <a:ext cx="5936370" cy="3466213"/>
          </a:xfrm>
        </p:spPr>
        <p:txBody>
          <a:bodyPr vert="horz" lIns="91440" tIns="45720" rIns="91440" bIns="45720" rtlCol="0" anchor="b">
            <a:normAutofit/>
          </a:bodyPr>
          <a:lstStyle/>
          <a:p>
            <a:r>
              <a:rPr lang="en-US" sz="7200" kern="1200">
                <a:solidFill>
                  <a:srgbClr val="FFFFFF"/>
                </a:solidFill>
                <a:latin typeface="+mj-lt"/>
                <a:ea typeface="+mj-ea"/>
                <a:cs typeface="+mj-cs"/>
              </a:rPr>
              <a:t>Have a go at the puzzles ……..</a:t>
            </a:r>
          </a:p>
        </p:txBody>
      </p:sp>
    </p:spTree>
    <p:custDataLst>
      <p:tags r:id="rId1"/>
    </p:custDataLst>
    <p:extLst>
      <p:ext uri="{BB962C8B-B14F-4D97-AF65-F5344CB8AC3E}">
        <p14:creationId xmlns:p14="http://schemas.microsoft.com/office/powerpoint/2010/main" val="17812144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1">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13">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5" name="Rectangle 14">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3"/>
          <p:cNvPicPr>
            <a:picLocks noChangeAspect="1"/>
          </p:cNvPicPr>
          <p:nvPr/>
        </p:nvPicPr>
        <p:blipFill>
          <a:blip r:embed="rId3"/>
          <a:stretch>
            <a:fillRect/>
          </a:stretch>
        </p:blipFill>
        <p:spPr>
          <a:xfrm>
            <a:off x="706568" y="2435160"/>
            <a:ext cx="3209544" cy="1685010"/>
          </a:xfrm>
          <a:prstGeom prst="rect">
            <a:avLst/>
          </a:prstGeom>
        </p:spPr>
      </p:pic>
      <p:grpSp>
        <p:nvGrpSpPr>
          <p:cNvPr id="18" name="Group 17">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9" name="Rectangle 18">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a:blip r:embed="rId4"/>
          <a:stretch>
            <a:fillRect/>
          </a:stretch>
        </p:blipFill>
        <p:spPr>
          <a:xfrm>
            <a:off x="4487333" y="2471267"/>
            <a:ext cx="3209544" cy="1612795"/>
          </a:xfrm>
          <a:prstGeom prst="rect">
            <a:avLst/>
          </a:prstGeom>
        </p:spPr>
      </p:pic>
      <p:grpSp>
        <p:nvGrpSpPr>
          <p:cNvPr id="22" name="Group 21">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3" name="Rectangle 22">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5"/>
          <a:stretch>
            <a:fillRect/>
          </a:stretch>
        </p:blipFill>
        <p:spPr>
          <a:xfrm>
            <a:off x="8275887" y="2555518"/>
            <a:ext cx="3209544" cy="1444294"/>
          </a:xfrm>
          <a:prstGeom prst="rect">
            <a:avLst/>
          </a:prstGeom>
        </p:spPr>
      </p:pic>
    </p:spTree>
    <p:custDataLst>
      <p:tags r:id="rId1"/>
    </p:custDataLst>
    <p:extLst>
      <p:ext uri="{BB962C8B-B14F-4D97-AF65-F5344CB8AC3E}">
        <p14:creationId xmlns:p14="http://schemas.microsoft.com/office/powerpoint/2010/main" val="593713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2" name="Rectangle 11">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p:nvPicPr>
        <p:blipFill>
          <a:blip r:embed="rId3"/>
          <a:stretch>
            <a:fillRect/>
          </a:stretch>
        </p:blipFill>
        <p:spPr>
          <a:xfrm>
            <a:off x="706568" y="2306778"/>
            <a:ext cx="3209544" cy="1941774"/>
          </a:xfrm>
          <a:prstGeom prst="rect">
            <a:avLst/>
          </a:prstGeom>
        </p:spPr>
      </p:pic>
      <p:grpSp>
        <p:nvGrpSpPr>
          <p:cNvPr id="15" name="Group 14">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6" name="Rectangle 15">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4"/>
          <a:stretch>
            <a:fillRect/>
          </a:stretch>
        </p:blipFill>
        <p:spPr>
          <a:xfrm>
            <a:off x="4487333" y="2487315"/>
            <a:ext cx="3209544" cy="1580700"/>
          </a:xfrm>
          <a:prstGeom prst="rect">
            <a:avLst/>
          </a:prstGeom>
        </p:spPr>
      </p:pic>
      <p:grpSp>
        <p:nvGrpSpPr>
          <p:cNvPr id="19" name="Group 18">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0" name="Rectangle 19">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3"/>
          <p:cNvPicPr>
            <a:picLocks noChangeAspect="1"/>
          </p:cNvPicPr>
          <p:nvPr/>
        </p:nvPicPr>
        <p:blipFill>
          <a:blip r:embed="rId5"/>
          <a:stretch>
            <a:fillRect/>
          </a:stretch>
        </p:blipFill>
        <p:spPr>
          <a:xfrm>
            <a:off x="8275887" y="2523422"/>
            <a:ext cx="3209544" cy="1508485"/>
          </a:xfrm>
          <a:prstGeom prst="rect">
            <a:avLst/>
          </a:prstGeom>
        </p:spPr>
      </p:pic>
    </p:spTree>
    <p:custDataLst>
      <p:tags r:id="rId1"/>
    </p:custDataLst>
    <p:extLst>
      <p:ext uri="{BB962C8B-B14F-4D97-AF65-F5344CB8AC3E}">
        <p14:creationId xmlns:p14="http://schemas.microsoft.com/office/powerpoint/2010/main" val="4164491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08A62E-5888-4462-B3D5-F8078206F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27865"/>
            <a:ext cx="12192000" cy="21301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4851400"/>
            <a:ext cx="10515600" cy="1325563"/>
          </a:xfrm>
        </p:spPr>
        <p:txBody>
          <a:bodyPr>
            <a:normAutofit/>
          </a:bodyPr>
          <a:lstStyle/>
          <a:p>
            <a:pPr algn="ctr"/>
            <a:r>
              <a:rPr lang="en-GB" sz="4800">
                <a:solidFill>
                  <a:schemeClr val="bg1"/>
                </a:solidFill>
              </a:rPr>
              <a:t>How did you get on?</a:t>
            </a:r>
          </a:p>
        </p:txBody>
      </p:sp>
      <p:graphicFrame>
        <p:nvGraphicFramePr>
          <p:cNvPr id="5" name="Content Placeholder 2">
            <a:extLst>
              <a:ext uri="{FF2B5EF4-FFF2-40B4-BE49-F238E27FC236}">
                <a16:creationId xmlns:a16="http://schemas.microsoft.com/office/drawing/2014/main" id="{6BBA1590-9B3B-35BF-8747-40F0A4E9D1DE}"/>
              </a:ext>
            </a:extLst>
          </p:cNvPr>
          <p:cNvGraphicFramePr>
            <a:graphicFrameLocks noGrp="1"/>
          </p:cNvGraphicFramePr>
          <p:nvPr>
            <p:ph idx="1"/>
            <p:extLst>
              <p:ext uri="{D42A27DB-BD31-4B8C-83A1-F6EECF244321}">
                <p14:modId xmlns:p14="http://schemas.microsoft.com/office/powerpoint/2010/main" val="3613382830"/>
              </p:ext>
            </p:extLst>
          </p:nvPr>
        </p:nvGraphicFramePr>
        <p:xfrm>
          <a:off x="838200" y="365760"/>
          <a:ext cx="10515600" cy="4297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4214239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1314824" y="735106"/>
            <a:ext cx="10053763" cy="2928470"/>
          </a:xfrm>
        </p:spPr>
        <p:txBody>
          <a:bodyPr vert="horz" lIns="91440" tIns="45720" rIns="91440" bIns="45720" rtlCol="0" anchor="b">
            <a:normAutofit/>
          </a:bodyPr>
          <a:lstStyle/>
          <a:p>
            <a:br>
              <a:rPr lang="en-US" sz="4800" kern="1200">
                <a:solidFill>
                  <a:srgbClr val="FFFFFF"/>
                </a:solidFill>
                <a:latin typeface="+mj-lt"/>
                <a:ea typeface="+mj-ea"/>
                <a:cs typeface="+mj-cs"/>
              </a:rPr>
            </a:br>
            <a:br>
              <a:rPr lang="en-US" sz="4800" kern="1200">
                <a:solidFill>
                  <a:srgbClr val="FFFFFF"/>
                </a:solidFill>
                <a:latin typeface="+mj-lt"/>
                <a:ea typeface="+mj-ea"/>
                <a:cs typeface="+mj-cs"/>
              </a:rPr>
            </a:br>
            <a:r>
              <a:rPr lang="en-US" sz="4800" kern="1200">
                <a:solidFill>
                  <a:srgbClr val="FFFFFF"/>
                </a:solidFill>
                <a:latin typeface="+mj-lt"/>
                <a:ea typeface="+mj-ea"/>
                <a:cs typeface="+mj-cs"/>
              </a:rPr>
              <a:t>Attitude – attitude is a settled way of thinking.</a:t>
            </a:r>
          </a:p>
        </p:txBody>
      </p:sp>
    </p:spTree>
    <p:custDataLst>
      <p:tags r:id="rId1"/>
    </p:custDataLst>
    <p:extLst>
      <p:ext uri="{BB962C8B-B14F-4D97-AF65-F5344CB8AC3E}">
        <p14:creationId xmlns:p14="http://schemas.microsoft.com/office/powerpoint/2010/main" val="400526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1F028A-FA18-4A12-A5C8-57206B25DC7C}"/>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It means…….</a:t>
            </a:r>
          </a:p>
        </p:txBody>
      </p:sp>
      <p:graphicFrame>
        <p:nvGraphicFramePr>
          <p:cNvPr id="5" name="Content Placeholder 2">
            <a:extLst>
              <a:ext uri="{FF2B5EF4-FFF2-40B4-BE49-F238E27FC236}">
                <a16:creationId xmlns:a16="http://schemas.microsoft.com/office/drawing/2014/main" id="{7C8964CD-4CE8-77D1-4E7B-4D42A1293FA1}"/>
              </a:ext>
            </a:extLst>
          </p:cNvPr>
          <p:cNvGraphicFramePr>
            <a:graphicFrameLocks noGrp="1"/>
          </p:cNvGraphicFramePr>
          <p:nvPr>
            <p:ph idx="1"/>
            <p:extLst>
              <p:ext uri="{D42A27DB-BD31-4B8C-83A1-F6EECF244321}">
                <p14:modId xmlns:p14="http://schemas.microsoft.com/office/powerpoint/2010/main" val="416290949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262761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94EE3A9-1976-4F0A-80B8-D8E60BDF8CB9}"/>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Fixed or Growth Mindset</a:t>
            </a:r>
          </a:p>
        </p:txBody>
      </p:sp>
      <p:sp>
        <p:nvSpPr>
          <p:cNvPr id="3" name="Content Placeholder 2">
            <a:extLst>
              <a:ext uri="{FF2B5EF4-FFF2-40B4-BE49-F238E27FC236}">
                <a16:creationId xmlns:a16="http://schemas.microsoft.com/office/drawing/2014/main" id="{89A8FE00-E098-409B-9B2F-5BDCD96F1AFF}"/>
              </a:ext>
            </a:extLst>
          </p:cNvPr>
          <p:cNvSpPr>
            <a:spLocks noGrp="1"/>
          </p:cNvSpPr>
          <p:nvPr>
            <p:ph idx="1"/>
          </p:nvPr>
        </p:nvSpPr>
        <p:spPr>
          <a:xfrm>
            <a:off x="1350682" y="4870824"/>
            <a:ext cx="10005951" cy="1458258"/>
          </a:xfrm>
        </p:spPr>
        <p:txBody>
          <a:bodyPr vert="horz" lIns="91440" tIns="45720" rIns="91440" bIns="45720" rtlCol="0" anchor="ctr">
            <a:normAutofit/>
          </a:bodyPr>
          <a:lstStyle/>
          <a:p>
            <a:pPr marL="0" indent="0">
              <a:buNone/>
            </a:pPr>
            <a:r>
              <a:rPr lang="en-US" sz="2400" kern="1200">
                <a:solidFill>
                  <a:schemeClr val="tx1"/>
                </a:solidFill>
                <a:latin typeface="+mn-lt"/>
                <a:ea typeface="+mn-ea"/>
                <a:cs typeface="+mn-cs"/>
              </a:rPr>
              <a:t>Students with a fixed mindset are unable to thrive under challenging conditions.  </a:t>
            </a:r>
          </a:p>
        </p:txBody>
      </p:sp>
    </p:spTree>
    <p:custDataLst>
      <p:tags r:id="rId1"/>
    </p:custDataLst>
    <p:extLst>
      <p:ext uri="{BB962C8B-B14F-4D97-AF65-F5344CB8AC3E}">
        <p14:creationId xmlns:p14="http://schemas.microsoft.com/office/powerpoint/2010/main" val="216739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873759" y="407311"/>
            <a:ext cx="9895951" cy="1033669"/>
          </a:xfrm>
        </p:spPr>
        <p:txBody>
          <a:bodyPr>
            <a:normAutofit fontScale="90000"/>
          </a:bodyPr>
          <a:lstStyle/>
          <a:p>
            <a:r>
              <a:rPr lang="en-GB" sz="3600" dirty="0">
                <a:solidFill>
                  <a:srgbClr val="FFFFFF"/>
                </a:solidFill>
              </a:rPr>
              <a:t>Developing a Growth Mindset</a:t>
            </a:r>
            <a:br>
              <a:rPr lang="en-GB" sz="1600" dirty="0">
                <a:solidFill>
                  <a:srgbClr val="FFFFFF"/>
                </a:solidFill>
              </a:rPr>
            </a:br>
            <a:br>
              <a:rPr lang="en-GB" sz="1600" dirty="0">
                <a:solidFill>
                  <a:srgbClr val="FFFFFF"/>
                </a:solidFill>
              </a:rPr>
            </a:br>
            <a:r>
              <a:rPr lang="en-GB" sz="1600" dirty="0">
                <a:solidFill>
                  <a:srgbClr val="FFFFFF"/>
                </a:solidFill>
              </a:rPr>
              <a:t> </a:t>
            </a:r>
            <a:br>
              <a:rPr lang="en-GB" sz="1600" dirty="0">
                <a:solidFill>
                  <a:srgbClr val="FFFFFF"/>
                </a:solidFill>
              </a:rPr>
            </a:br>
            <a:endParaRPr lang="en-GB" sz="1600" dirty="0">
              <a:solidFill>
                <a:srgbClr val="FFFFFF"/>
              </a:solidFill>
            </a:endParaRPr>
          </a:p>
        </p:txBody>
      </p:sp>
      <p:sp>
        <p:nvSpPr>
          <p:cNvPr id="5" name="Content Placeholder 4"/>
          <p:cNvSpPr>
            <a:spLocks noGrp="1"/>
          </p:cNvSpPr>
          <p:nvPr>
            <p:ph idx="1"/>
          </p:nvPr>
        </p:nvSpPr>
        <p:spPr>
          <a:xfrm>
            <a:off x="1371599" y="2318197"/>
            <a:ext cx="9724031" cy="3683358"/>
          </a:xfrm>
        </p:spPr>
        <p:txBody>
          <a:bodyPr anchor="ctr">
            <a:normAutofit/>
          </a:bodyPr>
          <a:lstStyle/>
          <a:p>
            <a:pPr marL="0" indent="0">
              <a:buNone/>
            </a:pPr>
            <a:endParaRPr lang="en-GB" sz="2000"/>
          </a:p>
          <a:p>
            <a:r>
              <a:rPr lang="en-GB" sz="2000">
                <a:hlinkClick r:id="rId3"/>
              </a:rPr>
              <a:t>https://www.youtube.com/watch?v=2nF90sAW-Yg</a:t>
            </a:r>
            <a:endParaRPr lang="en-GB" sz="2000"/>
          </a:p>
          <a:p>
            <a:endParaRPr lang="en-GB" sz="2000"/>
          </a:p>
          <a:p>
            <a:r>
              <a:rPr lang="en-GB" sz="2000"/>
              <a:t>7 minutes</a:t>
            </a:r>
          </a:p>
          <a:p>
            <a:endParaRPr lang="en-GB" sz="2000"/>
          </a:p>
          <a:p>
            <a:endParaRPr lang="en-GB" sz="2000"/>
          </a:p>
        </p:txBody>
      </p:sp>
    </p:spTree>
    <p:custDataLst>
      <p:tags r:id="rId1"/>
    </p:custDataLst>
    <p:extLst>
      <p:ext uri="{BB962C8B-B14F-4D97-AF65-F5344CB8AC3E}">
        <p14:creationId xmlns:p14="http://schemas.microsoft.com/office/powerpoint/2010/main" val="17529459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Words>
  <Application>Microsoft Office PowerPoint</Application>
  <PresentationFormat>Widescreen</PresentationFormat>
  <Paragraphs>54</Paragraphs>
  <Slides>16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The A-Level Mindset</vt:lpstr>
      <vt:lpstr>Have a go at the puzzles ……..</vt:lpstr>
      <vt:lpstr>PowerPoint Presentation</vt:lpstr>
      <vt:lpstr>PowerPoint Presentation</vt:lpstr>
      <vt:lpstr>How did you get on?</vt:lpstr>
      <vt:lpstr>  Attitude – attitude is a settled way of thinking.</vt:lpstr>
      <vt:lpstr>It means…….</vt:lpstr>
      <vt:lpstr>Fixed or Growth Mindset</vt:lpstr>
      <vt:lpstr>Developing a Growth Mindset    </vt:lpstr>
      <vt:lpstr>Response to challenge or difficulty</vt:lpstr>
      <vt:lpstr>Attitude – Stopping Negative Thoughts  (page 20-21)</vt:lpstr>
      <vt:lpstr>Response to challenge or difficulty</vt:lpstr>
      <vt:lpstr>Attitude – Falling Forwards (page 22)</vt:lpstr>
      <vt:lpstr>PowerPoint Presentation</vt:lpstr>
      <vt:lpstr>Resilience and Grit </vt:lpstr>
      <vt:lpstr> You have to want to succeed more than you fear failure!   Mistakes are crucial – failure is a necessary part of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A-Level Mindset</dc:title>
  <dc:creator>Shez Coe</dc:creator>
  <cp:lastModifiedBy>Shez Coe</cp:lastModifiedBy>
  <cp:revision>1</cp:revision>
  <dcterms:created xsi:type="dcterms:W3CDTF">2022-07-01T11:50:08Z</dcterms:created>
  <dcterms:modified xsi:type="dcterms:W3CDTF">2022-09-18T18:29:24Z</dcterms:modified>
</cp:coreProperties>
</file>