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6.xml" ContentType="application/vnd.openxmlformats-officedocument.presentationml.tags+xml"/>
  <Override PartName="/ppt/notesSlides/notesSlide1.xml" ContentType="application/vnd.openxmlformats-officedocument.presentationml.notesSlide+xml"/>
  <Override PartName="/ppt/tags/tag7.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329" r:id="rId2"/>
    <p:sldId id="347" r:id="rId3"/>
    <p:sldId id="352" r:id="rId4"/>
    <p:sldId id="353" r:id="rId5"/>
    <p:sldId id="351" r:id="rId6"/>
    <p:sldId id="257" r:id="rId7"/>
    <p:sldId id="342" r:id="rId8"/>
    <p:sldId id="343" r:id="rId9"/>
    <p:sldId id="355" r:id="rId10"/>
    <p:sldId id="344" r:id="rId11"/>
    <p:sldId id="357" r:id="rId12"/>
    <p:sldId id="356" r:id="rId13"/>
    <p:sldId id="358" r:id="rId14"/>
    <p:sldId id="346" r:id="rId15"/>
    <p:sldId id="345" r:id="rId16"/>
    <p:sldId id="34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D41B31D-C26D-4B16-8CBB-B818D6EF8719}" v="3" dt="2022-09-18T18:29:20.3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3" d="100"/>
          <a:sy n="63" d="100"/>
        </p:scale>
        <p:origin x="84" y="2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ez Coe" userId="33dce8b0-20b7-4564-ba3f-2d1de026c56c" providerId="ADAL" clId="{DAB42DAC-BCED-4414-8D05-48DF6574FA79}"/>
    <pc:docChg chg="custSel delSld modSld">
      <pc:chgData name="Shez Coe" userId="33dce8b0-20b7-4564-ba3f-2d1de026c56c" providerId="ADAL" clId="{DAB42DAC-BCED-4414-8D05-48DF6574FA79}" dt="2022-07-18T09:58:56.455" v="149" actId="2696"/>
      <pc:docMkLst>
        <pc:docMk/>
      </pc:docMkLst>
      <pc:sldChg chg="modSp mod">
        <pc:chgData name="Shez Coe" userId="33dce8b0-20b7-4564-ba3f-2d1de026c56c" providerId="ADAL" clId="{DAB42DAC-BCED-4414-8D05-48DF6574FA79}" dt="2022-07-18T09:56:20.922" v="0" actId="1076"/>
        <pc:sldMkLst>
          <pc:docMk/>
          <pc:sldMk cId="4005266219" sldId="257"/>
        </pc:sldMkLst>
        <pc:spChg chg="mod">
          <ac:chgData name="Shez Coe" userId="33dce8b0-20b7-4564-ba3f-2d1de026c56c" providerId="ADAL" clId="{DAB42DAC-BCED-4414-8D05-48DF6574FA79}" dt="2022-07-18T09:56:20.922" v="0" actId="1076"/>
          <ac:spMkLst>
            <pc:docMk/>
            <pc:sldMk cId="4005266219" sldId="257"/>
            <ac:spMk id="2" creationId="{15F22EDC-953F-4901-B624-1BA6A3F9FE92}"/>
          </ac:spMkLst>
        </pc:spChg>
      </pc:sldChg>
      <pc:sldChg chg="modSp mod">
        <pc:chgData name="Shez Coe" userId="33dce8b0-20b7-4564-ba3f-2d1de026c56c" providerId="ADAL" clId="{DAB42DAC-BCED-4414-8D05-48DF6574FA79}" dt="2022-07-18T09:58:09.473" v="136" actId="14100"/>
        <pc:sldMkLst>
          <pc:docMk/>
          <pc:sldMk cId="3038633165" sldId="356"/>
        </pc:sldMkLst>
        <pc:spChg chg="mod">
          <ac:chgData name="Shez Coe" userId="33dce8b0-20b7-4564-ba3f-2d1de026c56c" providerId="ADAL" clId="{DAB42DAC-BCED-4414-8D05-48DF6574FA79}" dt="2022-07-18T09:58:09.473" v="136" actId="14100"/>
          <ac:spMkLst>
            <pc:docMk/>
            <pc:sldMk cId="3038633165" sldId="356"/>
            <ac:spMk id="3" creationId="{3F6403C5-ABAB-4910-A893-FCE7F8850454}"/>
          </ac:spMkLst>
        </pc:spChg>
      </pc:sldChg>
      <pc:sldChg chg="modSp mod">
        <pc:chgData name="Shez Coe" userId="33dce8b0-20b7-4564-ba3f-2d1de026c56c" providerId="ADAL" clId="{DAB42DAC-BCED-4414-8D05-48DF6574FA79}" dt="2022-07-18T09:57:49.068" v="134" actId="20577"/>
        <pc:sldMkLst>
          <pc:docMk/>
          <pc:sldMk cId="621884544" sldId="357"/>
        </pc:sldMkLst>
        <pc:spChg chg="mod">
          <ac:chgData name="Shez Coe" userId="33dce8b0-20b7-4564-ba3f-2d1de026c56c" providerId="ADAL" clId="{DAB42DAC-BCED-4414-8D05-48DF6574FA79}" dt="2022-07-18T09:57:16.335" v="14" actId="20577"/>
          <ac:spMkLst>
            <pc:docMk/>
            <pc:sldMk cId="621884544" sldId="357"/>
            <ac:spMk id="2" creationId="{F929C0E8-A822-42DE-BBF6-26E66C6A09A3}"/>
          </ac:spMkLst>
        </pc:spChg>
        <pc:spChg chg="mod">
          <ac:chgData name="Shez Coe" userId="33dce8b0-20b7-4564-ba3f-2d1de026c56c" providerId="ADAL" clId="{DAB42DAC-BCED-4414-8D05-48DF6574FA79}" dt="2022-07-18T09:57:49.068" v="134" actId="20577"/>
          <ac:spMkLst>
            <pc:docMk/>
            <pc:sldMk cId="621884544" sldId="357"/>
            <ac:spMk id="3" creationId="{E68C160F-5BB5-429E-AB4D-DD49F30B217C}"/>
          </ac:spMkLst>
        </pc:spChg>
      </pc:sldChg>
      <pc:sldChg chg="modSp mod">
        <pc:chgData name="Shez Coe" userId="33dce8b0-20b7-4564-ba3f-2d1de026c56c" providerId="ADAL" clId="{DAB42DAC-BCED-4414-8D05-48DF6574FA79}" dt="2022-07-18T09:58:22.073" v="148" actId="20577"/>
        <pc:sldMkLst>
          <pc:docMk/>
          <pc:sldMk cId="2411738422" sldId="358"/>
        </pc:sldMkLst>
        <pc:spChg chg="mod">
          <ac:chgData name="Shez Coe" userId="33dce8b0-20b7-4564-ba3f-2d1de026c56c" providerId="ADAL" clId="{DAB42DAC-BCED-4414-8D05-48DF6574FA79}" dt="2022-07-18T09:58:22.073" v="148" actId="20577"/>
          <ac:spMkLst>
            <pc:docMk/>
            <pc:sldMk cId="2411738422" sldId="358"/>
            <ac:spMk id="2" creationId="{F929C0E8-A822-42DE-BBF6-26E66C6A09A3}"/>
          </ac:spMkLst>
        </pc:spChg>
      </pc:sldChg>
      <pc:sldChg chg="del">
        <pc:chgData name="Shez Coe" userId="33dce8b0-20b7-4564-ba3f-2d1de026c56c" providerId="ADAL" clId="{DAB42DAC-BCED-4414-8D05-48DF6574FA79}" dt="2022-07-18T09:58:56.455" v="149" actId="2696"/>
        <pc:sldMkLst>
          <pc:docMk/>
          <pc:sldMk cId="2026453461" sldId="359"/>
        </pc:sldMkLst>
      </pc:sldChg>
    </pc:docChg>
  </pc:docChgLst>
  <pc:docChgLst>
    <pc:chgData name="Shez Coe" userId="33dce8b0-20b7-4564-ba3f-2d1de026c56c" providerId="ADAL" clId="{4D41B31D-C26D-4B16-8CBB-B818D6EF8719}"/>
    <pc:docChg chg="undo custSel modSld">
      <pc:chgData name="Shez Coe" userId="33dce8b0-20b7-4564-ba3f-2d1de026c56c" providerId="ADAL" clId="{4D41B31D-C26D-4B16-8CBB-B818D6EF8719}" dt="2022-09-18T18:29:23.908" v="58" actId="1076"/>
      <pc:docMkLst>
        <pc:docMk/>
      </pc:docMkLst>
      <pc:sldChg chg="addSp modSp mod setBg">
        <pc:chgData name="Shez Coe" userId="33dce8b0-20b7-4564-ba3f-2d1de026c56c" providerId="ADAL" clId="{4D41B31D-C26D-4B16-8CBB-B818D6EF8719}" dt="2022-09-18T18:27:01.182" v="23" actId="26606"/>
        <pc:sldMkLst>
          <pc:docMk/>
          <pc:sldMk cId="4005266219" sldId="257"/>
        </pc:sldMkLst>
        <pc:spChg chg="mod">
          <ac:chgData name="Shez Coe" userId="33dce8b0-20b7-4564-ba3f-2d1de026c56c" providerId="ADAL" clId="{4D41B31D-C26D-4B16-8CBB-B818D6EF8719}" dt="2022-09-18T18:27:01.182" v="23" actId="26606"/>
          <ac:spMkLst>
            <pc:docMk/>
            <pc:sldMk cId="4005266219" sldId="257"/>
            <ac:spMk id="2" creationId="{15F22EDC-953F-4901-B624-1BA6A3F9FE92}"/>
          </ac:spMkLst>
        </pc:spChg>
        <pc:spChg chg="add">
          <ac:chgData name="Shez Coe" userId="33dce8b0-20b7-4564-ba3f-2d1de026c56c" providerId="ADAL" clId="{4D41B31D-C26D-4B16-8CBB-B818D6EF8719}" dt="2022-09-18T18:27:01.182" v="23" actId="26606"/>
          <ac:spMkLst>
            <pc:docMk/>
            <pc:sldMk cId="4005266219" sldId="257"/>
            <ac:spMk id="7" creationId="{6F5A5072-7B47-4D32-B52A-4EBBF590B8A5}"/>
          </ac:spMkLst>
        </pc:spChg>
        <pc:spChg chg="add">
          <ac:chgData name="Shez Coe" userId="33dce8b0-20b7-4564-ba3f-2d1de026c56c" providerId="ADAL" clId="{4D41B31D-C26D-4B16-8CBB-B818D6EF8719}" dt="2022-09-18T18:27:01.182" v="23" actId="26606"/>
          <ac:spMkLst>
            <pc:docMk/>
            <pc:sldMk cId="4005266219" sldId="257"/>
            <ac:spMk id="9" creationId="{9715DAF0-AE1B-46C9-8A6B-DB2AA05AB91D}"/>
          </ac:spMkLst>
        </pc:spChg>
        <pc:spChg chg="add">
          <ac:chgData name="Shez Coe" userId="33dce8b0-20b7-4564-ba3f-2d1de026c56c" providerId="ADAL" clId="{4D41B31D-C26D-4B16-8CBB-B818D6EF8719}" dt="2022-09-18T18:27:01.182" v="23" actId="26606"/>
          <ac:spMkLst>
            <pc:docMk/>
            <pc:sldMk cId="4005266219" sldId="257"/>
            <ac:spMk id="11" creationId="{6016219D-510E-4184-9090-6D5578A87BD1}"/>
          </ac:spMkLst>
        </pc:spChg>
        <pc:spChg chg="add">
          <ac:chgData name="Shez Coe" userId="33dce8b0-20b7-4564-ba3f-2d1de026c56c" providerId="ADAL" clId="{4D41B31D-C26D-4B16-8CBB-B818D6EF8719}" dt="2022-09-18T18:27:01.182" v="23" actId="26606"/>
          <ac:spMkLst>
            <pc:docMk/>
            <pc:sldMk cId="4005266219" sldId="257"/>
            <ac:spMk id="13" creationId="{AFF4A713-7B75-4B21-90D7-5AB19547C728}"/>
          </ac:spMkLst>
        </pc:spChg>
        <pc:spChg chg="add">
          <ac:chgData name="Shez Coe" userId="33dce8b0-20b7-4564-ba3f-2d1de026c56c" providerId="ADAL" clId="{4D41B31D-C26D-4B16-8CBB-B818D6EF8719}" dt="2022-09-18T18:27:01.182" v="23" actId="26606"/>
          <ac:spMkLst>
            <pc:docMk/>
            <pc:sldMk cId="4005266219" sldId="257"/>
            <ac:spMk id="15" creationId="{DC631C0B-6DA6-4E57-8231-CE32B3434A7E}"/>
          </ac:spMkLst>
        </pc:spChg>
        <pc:spChg chg="add">
          <ac:chgData name="Shez Coe" userId="33dce8b0-20b7-4564-ba3f-2d1de026c56c" providerId="ADAL" clId="{4D41B31D-C26D-4B16-8CBB-B818D6EF8719}" dt="2022-09-18T18:27:01.182" v="23" actId="26606"/>
          <ac:spMkLst>
            <pc:docMk/>
            <pc:sldMk cId="4005266219" sldId="257"/>
            <ac:spMk id="17" creationId="{C29501E6-A978-4A61-9689-9085AF97A53A}"/>
          </ac:spMkLst>
        </pc:spChg>
      </pc:sldChg>
      <pc:sldChg chg="addSp modSp mod setBg setClrOvrMap">
        <pc:chgData name="Shez Coe" userId="33dce8b0-20b7-4564-ba3f-2d1de026c56c" providerId="ADAL" clId="{4D41B31D-C26D-4B16-8CBB-B818D6EF8719}" dt="2022-09-18T18:26:21.459" v="13" actId="26606"/>
        <pc:sldMkLst>
          <pc:docMk/>
          <pc:sldMk cId="360740806" sldId="329"/>
        </pc:sldMkLst>
        <pc:spChg chg="mod">
          <ac:chgData name="Shez Coe" userId="33dce8b0-20b7-4564-ba3f-2d1de026c56c" providerId="ADAL" clId="{4D41B31D-C26D-4B16-8CBB-B818D6EF8719}" dt="2022-09-18T18:26:21.459" v="13" actId="26606"/>
          <ac:spMkLst>
            <pc:docMk/>
            <pc:sldMk cId="360740806" sldId="329"/>
            <ac:spMk id="2" creationId="{3EB9D03F-695A-4D0C-A3AB-CE4346C48D21}"/>
          </ac:spMkLst>
        </pc:spChg>
        <pc:spChg chg="mod">
          <ac:chgData name="Shez Coe" userId="33dce8b0-20b7-4564-ba3f-2d1de026c56c" providerId="ADAL" clId="{4D41B31D-C26D-4B16-8CBB-B818D6EF8719}" dt="2022-09-18T18:26:21.459" v="13" actId="26606"/>
          <ac:spMkLst>
            <pc:docMk/>
            <pc:sldMk cId="360740806" sldId="329"/>
            <ac:spMk id="3" creationId="{8638EECA-E21F-4888-AF23-28AB60DABF02}"/>
          </ac:spMkLst>
        </pc:spChg>
        <pc:spChg chg="add">
          <ac:chgData name="Shez Coe" userId="33dce8b0-20b7-4564-ba3f-2d1de026c56c" providerId="ADAL" clId="{4D41B31D-C26D-4B16-8CBB-B818D6EF8719}" dt="2022-09-18T18:26:21.459" v="13" actId="26606"/>
          <ac:spMkLst>
            <pc:docMk/>
            <pc:sldMk cId="360740806" sldId="329"/>
            <ac:spMk id="8" creationId="{26BDCA6B-3C9C-4213-A0D9-30BD5F0B073E}"/>
          </ac:spMkLst>
        </pc:spChg>
        <pc:spChg chg="add">
          <ac:chgData name="Shez Coe" userId="33dce8b0-20b7-4564-ba3f-2d1de026c56c" providerId="ADAL" clId="{4D41B31D-C26D-4B16-8CBB-B818D6EF8719}" dt="2022-09-18T18:26:21.459" v="13" actId="26606"/>
          <ac:spMkLst>
            <pc:docMk/>
            <pc:sldMk cId="360740806" sldId="329"/>
            <ac:spMk id="10" creationId="{FDA12F62-867F-4684-B28B-E085D09DCC06}"/>
          </ac:spMkLst>
        </pc:spChg>
      </pc:sldChg>
      <pc:sldChg chg="addSp delSp modSp mod setBg addAnim">
        <pc:chgData name="Shez Coe" userId="33dce8b0-20b7-4564-ba3f-2d1de026c56c" providerId="ADAL" clId="{4D41B31D-C26D-4B16-8CBB-B818D6EF8719}" dt="2022-09-18T18:29:23.908" v="58" actId="1076"/>
        <pc:sldMkLst>
          <pc:docMk/>
          <pc:sldMk cId="872858753" sldId="341"/>
        </pc:sldMkLst>
        <pc:spChg chg="mod">
          <ac:chgData name="Shez Coe" userId="33dce8b0-20b7-4564-ba3f-2d1de026c56c" providerId="ADAL" clId="{4D41B31D-C26D-4B16-8CBB-B818D6EF8719}" dt="2022-09-18T18:29:23.908" v="58" actId="1076"/>
          <ac:spMkLst>
            <pc:docMk/>
            <pc:sldMk cId="872858753" sldId="341"/>
            <ac:spMk id="2" creationId="{15F22EDC-953F-4901-B624-1BA6A3F9FE92}"/>
          </ac:spMkLst>
        </pc:spChg>
        <pc:spChg chg="add del">
          <ac:chgData name="Shez Coe" userId="33dce8b0-20b7-4564-ba3f-2d1de026c56c" providerId="ADAL" clId="{4D41B31D-C26D-4B16-8CBB-B818D6EF8719}" dt="2022-09-18T18:29:09.699" v="52" actId="26606"/>
          <ac:spMkLst>
            <pc:docMk/>
            <pc:sldMk cId="872858753" sldId="341"/>
            <ac:spMk id="7" creationId="{6F5A5072-7B47-4D32-B52A-4EBBF590B8A5}"/>
          </ac:spMkLst>
        </pc:spChg>
        <pc:spChg chg="add del">
          <ac:chgData name="Shez Coe" userId="33dce8b0-20b7-4564-ba3f-2d1de026c56c" providerId="ADAL" clId="{4D41B31D-C26D-4B16-8CBB-B818D6EF8719}" dt="2022-09-18T18:29:09.699" v="52" actId="26606"/>
          <ac:spMkLst>
            <pc:docMk/>
            <pc:sldMk cId="872858753" sldId="341"/>
            <ac:spMk id="9" creationId="{9715DAF0-AE1B-46C9-8A6B-DB2AA05AB91D}"/>
          </ac:spMkLst>
        </pc:spChg>
        <pc:spChg chg="add del">
          <ac:chgData name="Shez Coe" userId="33dce8b0-20b7-4564-ba3f-2d1de026c56c" providerId="ADAL" clId="{4D41B31D-C26D-4B16-8CBB-B818D6EF8719}" dt="2022-09-18T18:29:09.699" v="52" actId="26606"/>
          <ac:spMkLst>
            <pc:docMk/>
            <pc:sldMk cId="872858753" sldId="341"/>
            <ac:spMk id="11" creationId="{6016219D-510E-4184-9090-6D5578A87BD1}"/>
          </ac:spMkLst>
        </pc:spChg>
        <pc:spChg chg="add del">
          <ac:chgData name="Shez Coe" userId="33dce8b0-20b7-4564-ba3f-2d1de026c56c" providerId="ADAL" clId="{4D41B31D-C26D-4B16-8CBB-B818D6EF8719}" dt="2022-09-18T18:29:09.699" v="52" actId="26606"/>
          <ac:spMkLst>
            <pc:docMk/>
            <pc:sldMk cId="872858753" sldId="341"/>
            <ac:spMk id="13" creationId="{AFF4A713-7B75-4B21-90D7-5AB19547C728}"/>
          </ac:spMkLst>
        </pc:spChg>
        <pc:spChg chg="add del">
          <ac:chgData name="Shez Coe" userId="33dce8b0-20b7-4564-ba3f-2d1de026c56c" providerId="ADAL" clId="{4D41B31D-C26D-4B16-8CBB-B818D6EF8719}" dt="2022-09-18T18:29:09.699" v="52" actId="26606"/>
          <ac:spMkLst>
            <pc:docMk/>
            <pc:sldMk cId="872858753" sldId="341"/>
            <ac:spMk id="15" creationId="{DC631C0B-6DA6-4E57-8231-CE32B3434A7E}"/>
          </ac:spMkLst>
        </pc:spChg>
        <pc:spChg chg="add del">
          <ac:chgData name="Shez Coe" userId="33dce8b0-20b7-4564-ba3f-2d1de026c56c" providerId="ADAL" clId="{4D41B31D-C26D-4B16-8CBB-B818D6EF8719}" dt="2022-09-18T18:29:09.699" v="52" actId="26606"/>
          <ac:spMkLst>
            <pc:docMk/>
            <pc:sldMk cId="872858753" sldId="341"/>
            <ac:spMk id="17" creationId="{C29501E6-A978-4A61-9689-9085AF97A53A}"/>
          </ac:spMkLst>
        </pc:spChg>
        <pc:spChg chg="add del">
          <ac:chgData name="Shez Coe" userId="33dce8b0-20b7-4564-ba3f-2d1de026c56c" providerId="ADAL" clId="{4D41B31D-C26D-4B16-8CBB-B818D6EF8719}" dt="2022-09-18T18:29:16.149" v="55" actId="26606"/>
          <ac:spMkLst>
            <pc:docMk/>
            <pc:sldMk cId="872858753" sldId="341"/>
            <ac:spMk id="22" creationId="{0B3B9DBC-97CC-4A18-B4A6-66E240292269}"/>
          </ac:spMkLst>
        </pc:spChg>
        <pc:spChg chg="add del">
          <ac:chgData name="Shez Coe" userId="33dce8b0-20b7-4564-ba3f-2d1de026c56c" providerId="ADAL" clId="{4D41B31D-C26D-4B16-8CBB-B818D6EF8719}" dt="2022-09-18T18:29:16.149" v="55" actId="26606"/>
          <ac:spMkLst>
            <pc:docMk/>
            <pc:sldMk cId="872858753" sldId="341"/>
            <ac:spMk id="24" creationId="{F4492644-1D84-449E-94E4-5FC5C873D32E}"/>
          </ac:spMkLst>
        </pc:spChg>
        <pc:spChg chg="add del">
          <ac:chgData name="Shez Coe" userId="33dce8b0-20b7-4564-ba3f-2d1de026c56c" providerId="ADAL" clId="{4D41B31D-C26D-4B16-8CBB-B818D6EF8719}" dt="2022-09-18T18:29:16.149" v="55" actId="26606"/>
          <ac:spMkLst>
            <pc:docMk/>
            <pc:sldMk cId="872858753" sldId="341"/>
            <ac:spMk id="26" creationId="{94EE1A74-DEBF-434E-8B5E-7AB296ECBE08}"/>
          </ac:spMkLst>
        </pc:spChg>
        <pc:spChg chg="add del">
          <ac:chgData name="Shez Coe" userId="33dce8b0-20b7-4564-ba3f-2d1de026c56c" providerId="ADAL" clId="{4D41B31D-C26D-4B16-8CBB-B818D6EF8719}" dt="2022-09-18T18:29:16.149" v="55" actId="26606"/>
          <ac:spMkLst>
            <pc:docMk/>
            <pc:sldMk cId="872858753" sldId="341"/>
            <ac:spMk id="28" creationId="{8C7C4D4B-92D9-4FA4-A294-749E8574FF51}"/>
          </ac:spMkLst>
        </pc:spChg>
        <pc:spChg chg="add del">
          <ac:chgData name="Shez Coe" userId="33dce8b0-20b7-4564-ba3f-2d1de026c56c" providerId="ADAL" clId="{4D41B31D-C26D-4B16-8CBB-B818D6EF8719}" dt="2022-09-18T18:29:16.149" v="55" actId="26606"/>
          <ac:spMkLst>
            <pc:docMk/>
            <pc:sldMk cId="872858753" sldId="341"/>
            <ac:spMk id="30" creationId="{BADA3358-2A3F-41B0-A458-6FD1DB3AF9BB}"/>
          </ac:spMkLst>
        </pc:spChg>
        <pc:spChg chg="add del">
          <ac:chgData name="Shez Coe" userId="33dce8b0-20b7-4564-ba3f-2d1de026c56c" providerId="ADAL" clId="{4D41B31D-C26D-4B16-8CBB-B818D6EF8719}" dt="2022-09-18T18:29:16.149" v="55" actId="26606"/>
          <ac:spMkLst>
            <pc:docMk/>
            <pc:sldMk cId="872858753" sldId="341"/>
            <ac:spMk id="32" creationId="{E4737216-37B2-43AD-AB08-05BFCCEFC99E}"/>
          </ac:spMkLst>
        </pc:spChg>
        <pc:spChg chg="add">
          <ac:chgData name="Shez Coe" userId="33dce8b0-20b7-4564-ba3f-2d1de026c56c" providerId="ADAL" clId="{4D41B31D-C26D-4B16-8CBB-B818D6EF8719}" dt="2022-09-18T18:29:16.149" v="55" actId="26606"/>
          <ac:spMkLst>
            <pc:docMk/>
            <pc:sldMk cId="872858753" sldId="341"/>
            <ac:spMk id="37" creationId="{0B3B9DBC-97CC-4A18-B4A6-66E240292269}"/>
          </ac:spMkLst>
        </pc:spChg>
        <pc:spChg chg="add">
          <ac:chgData name="Shez Coe" userId="33dce8b0-20b7-4564-ba3f-2d1de026c56c" providerId="ADAL" clId="{4D41B31D-C26D-4B16-8CBB-B818D6EF8719}" dt="2022-09-18T18:29:16.149" v="55" actId="26606"/>
          <ac:spMkLst>
            <pc:docMk/>
            <pc:sldMk cId="872858753" sldId="341"/>
            <ac:spMk id="39" creationId="{F4492644-1D84-449E-94E4-5FC5C873D32E}"/>
          </ac:spMkLst>
        </pc:spChg>
        <pc:spChg chg="add">
          <ac:chgData name="Shez Coe" userId="33dce8b0-20b7-4564-ba3f-2d1de026c56c" providerId="ADAL" clId="{4D41B31D-C26D-4B16-8CBB-B818D6EF8719}" dt="2022-09-18T18:29:16.149" v="55" actId="26606"/>
          <ac:spMkLst>
            <pc:docMk/>
            <pc:sldMk cId="872858753" sldId="341"/>
            <ac:spMk id="41" creationId="{94EE1A74-DEBF-434E-8B5E-7AB296ECBE08}"/>
          </ac:spMkLst>
        </pc:spChg>
        <pc:spChg chg="add">
          <ac:chgData name="Shez Coe" userId="33dce8b0-20b7-4564-ba3f-2d1de026c56c" providerId="ADAL" clId="{4D41B31D-C26D-4B16-8CBB-B818D6EF8719}" dt="2022-09-18T18:29:16.149" v="55" actId="26606"/>
          <ac:spMkLst>
            <pc:docMk/>
            <pc:sldMk cId="872858753" sldId="341"/>
            <ac:spMk id="43" creationId="{8C7C4D4B-92D9-4FA4-A294-749E8574FF51}"/>
          </ac:spMkLst>
        </pc:spChg>
        <pc:spChg chg="add">
          <ac:chgData name="Shez Coe" userId="33dce8b0-20b7-4564-ba3f-2d1de026c56c" providerId="ADAL" clId="{4D41B31D-C26D-4B16-8CBB-B818D6EF8719}" dt="2022-09-18T18:29:16.149" v="55" actId="26606"/>
          <ac:spMkLst>
            <pc:docMk/>
            <pc:sldMk cId="872858753" sldId="341"/>
            <ac:spMk id="45" creationId="{BADA3358-2A3F-41B0-A458-6FD1DB3AF9BB}"/>
          </ac:spMkLst>
        </pc:spChg>
        <pc:spChg chg="add">
          <ac:chgData name="Shez Coe" userId="33dce8b0-20b7-4564-ba3f-2d1de026c56c" providerId="ADAL" clId="{4D41B31D-C26D-4B16-8CBB-B818D6EF8719}" dt="2022-09-18T18:29:16.149" v="55" actId="26606"/>
          <ac:spMkLst>
            <pc:docMk/>
            <pc:sldMk cId="872858753" sldId="341"/>
            <ac:spMk id="47" creationId="{E4737216-37B2-43AD-AB08-05BFCCEFC99E}"/>
          </ac:spMkLst>
        </pc:spChg>
      </pc:sldChg>
      <pc:sldChg chg="addSp delSp modSp mod setBg">
        <pc:chgData name="Shez Coe" userId="33dce8b0-20b7-4564-ba3f-2d1de026c56c" providerId="ADAL" clId="{4D41B31D-C26D-4B16-8CBB-B818D6EF8719}" dt="2022-09-18T18:27:07.508" v="24" actId="26606"/>
        <pc:sldMkLst>
          <pc:docMk/>
          <pc:sldMk cId="1262761740" sldId="342"/>
        </pc:sldMkLst>
        <pc:spChg chg="mod">
          <ac:chgData name="Shez Coe" userId="33dce8b0-20b7-4564-ba3f-2d1de026c56c" providerId="ADAL" clId="{4D41B31D-C26D-4B16-8CBB-B818D6EF8719}" dt="2022-09-18T18:27:07.508" v="24" actId="26606"/>
          <ac:spMkLst>
            <pc:docMk/>
            <pc:sldMk cId="1262761740" sldId="342"/>
            <ac:spMk id="2" creationId="{DA1F028A-FA18-4A12-A5C8-57206B25DC7C}"/>
          </ac:spMkLst>
        </pc:spChg>
        <pc:spChg chg="del">
          <ac:chgData name="Shez Coe" userId="33dce8b0-20b7-4564-ba3f-2d1de026c56c" providerId="ADAL" clId="{4D41B31D-C26D-4B16-8CBB-B818D6EF8719}" dt="2022-09-18T18:27:07.508" v="24" actId="26606"/>
          <ac:spMkLst>
            <pc:docMk/>
            <pc:sldMk cId="1262761740" sldId="342"/>
            <ac:spMk id="3" creationId="{82629011-2D4E-49EA-9D0E-BFC1CE746859}"/>
          </ac:spMkLst>
        </pc:spChg>
        <pc:spChg chg="add">
          <ac:chgData name="Shez Coe" userId="33dce8b0-20b7-4564-ba3f-2d1de026c56c" providerId="ADAL" clId="{4D41B31D-C26D-4B16-8CBB-B818D6EF8719}" dt="2022-09-18T18:27:07.508" v="24" actId="26606"/>
          <ac:spMkLst>
            <pc:docMk/>
            <pc:sldMk cId="1262761740" sldId="342"/>
            <ac:spMk id="9" creationId="{BACC6370-2D7E-4714-9D71-7542949D7D5D}"/>
          </ac:spMkLst>
        </pc:spChg>
        <pc:spChg chg="add">
          <ac:chgData name="Shez Coe" userId="33dce8b0-20b7-4564-ba3f-2d1de026c56c" providerId="ADAL" clId="{4D41B31D-C26D-4B16-8CBB-B818D6EF8719}" dt="2022-09-18T18:27:07.508" v="24" actId="26606"/>
          <ac:spMkLst>
            <pc:docMk/>
            <pc:sldMk cId="1262761740" sldId="342"/>
            <ac:spMk id="11" creationId="{F68B3F68-107C-434F-AA38-110D5EA91B85}"/>
          </ac:spMkLst>
        </pc:spChg>
        <pc:spChg chg="add">
          <ac:chgData name="Shez Coe" userId="33dce8b0-20b7-4564-ba3f-2d1de026c56c" providerId="ADAL" clId="{4D41B31D-C26D-4B16-8CBB-B818D6EF8719}" dt="2022-09-18T18:27:07.508" v="24" actId="26606"/>
          <ac:spMkLst>
            <pc:docMk/>
            <pc:sldMk cId="1262761740" sldId="342"/>
            <ac:spMk id="13" creationId="{AAD0DBB9-1A4B-4391-81D4-CB19F9AB918A}"/>
          </ac:spMkLst>
        </pc:spChg>
        <pc:spChg chg="add">
          <ac:chgData name="Shez Coe" userId="33dce8b0-20b7-4564-ba3f-2d1de026c56c" providerId="ADAL" clId="{4D41B31D-C26D-4B16-8CBB-B818D6EF8719}" dt="2022-09-18T18:27:07.508" v="24" actId="26606"/>
          <ac:spMkLst>
            <pc:docMk/>
            <pc:sldMk cId="1262761740" sldId="342"/>
            <ac:spMk id="15" creationId="{063BBA22-50EA-4C4D-BE05-F1CE4E63AA56}"/>
          </ac:spMkLst>
        </pc:spChg>
        <pc:graphicFrameChg chg="add">
          <ac:chgData name="Shez Coe" userId="33dce8b0-20b7-4564-ba3f-2d1de026c56c" providerId="ADAL" clId="{4D41B31D-C26D-4B16-8CBB-B818D6EF8719}" dt="2022-09-18T18:27:07.508" v="24" actId="26606"/>
          <ac:graphicFrameMkLst>
            <pc:docMk/>
            <pc:sldMk cId="1262761740" sldId="342"/>
            <ac:graphicFrameMk id="5" creationId="{7C8964CD-4CE8-77D1-4E7B-4D42A1293FA1}"/>
          </ac:graphicFrameMkLst>
        </pc:graphicFrameChg>
      </pc:sldChg>
      <pc:sldChg chg="addSp modSp mod setBg addAnim">
        <pc:chgData name="Shez Coe" userId="33dce8b0-20b7-4564-ba3f-2d1de026c56c" providerId="ADAL" clId="{4D41B31D-C26D-4B16-8CBB-B818D6EF8719}" dt="2022-09-18T18:27:13.963" v="26"/>
        <pc:sldMkLst>
          <pc:docMk/>
          <pc:sldMk cId="2167393674" sldId="343"/>
        </pc:sldMkLst>
        <pc:spChg chg="mod">
          <ac:chgData name="Shez Coe" userId="33dce8b0-20b7-4564-ba3f-2d1de026c56c" providerId="ADAL" clId="{4D41B31D-C26D-4B16-8CBB-B818D6EF8719}" dt="2022-09-18T18:27:13.961" v="25" actId="26606"/>
          <ac:spMkLst>
            <pc:docMk/>
            <pc:sldMk cId="2167393674" sldId="343"/>
            <ac:spMk id="2" creationId="{394EE3A9-1976-4F0A-80B8-D8E60BDF8CB9}"/>
          </ac:spMkLst>
        </pc:spChg>
        <pc:spChg chg="mod">
          <ac:chgData name="Shez Coe" userId="33dce8b0-20b7-4564-ba3f-2d1de026c56c" providerId="ADAL" clId="{4D41B31D-C26D-4B16-8CBB-B818D6EF8719}" dt="2022-09-18T18:27:13.961" v="25" actId="26606"/>
          <ac:spMkLst>
            <pc:docMk/>
            <pc:sldMk cId="2167393674" sldId="343"/>
            <ac:spMk id="3" creationId="{89A8FE00-E098-409B-9B2F-5BDCD96F1AFF}"/>
          </ac:spMkLst>
        </pc:spChg>
        <pc:spChg chg="add">
          <ac:chgData name="Shez Coe" userId="33dce8b0-20b7-4564-ba3f-2d1de026c56c" providerId="ADAL" clId="{4D41B31D-C26D-4B16-8CBB-B818D6EF8719}" dt="2022-09-18T18:27:13.961" v="25" actId="26606"/>
          <ac:spMkLst>
            <pc:docMk/>
            <pc:sldMk cId="2167393674" sldId="343"/>
            <ac:spMk id="8" creationId="{6F5A5072-7B47-4D32-B52A-4EBBF590B8A5}"/>
          </ac:spMkLst>
        </pc:spChg>
        <pc:spChg chg="add">
          <ac:chgData name="Shez Coe" userId="33dce8b0-20b7-4564-ba3f-2d1de026c56c" providerId="ADAL" clId="{4D41B31D-C26D-4B16-8CBB-B818D6EF8719}" dt="2022-09-18T18:27:13.961" v="25" actId="26606"/>
          <ac:spMkLst>
            <pc:docMk/>
            <pc:sldMk cId="2167393674" sldId="343"/>
            <ac:spMk id="10" creationId="{9715DAF0-AE1B-46C9-8A6B-DB2AA05AB91D}"/>
          </ac:spMkLst>
        </pc:spChg>
        <pc:spChg chg="add">
          <ac:chgData name="Shez Coe" userId="33dce8b0-20b7-4564-ba3f-2d1de026c56c" providerId="ADAL" clId="{4D41B31D-C26D-4B16-8CBB-B818D6EF8719}" dt="2022-09-18T18:27:13.961" v="25" actId="26606"/>
          <ac:spMkLst>
            <pc:docMk/>
            <pc:sldMk cId="2167393674" sldId="343"/>
            <ac:spMk id="12" creationId="{6016219D-510E-4184-9090-6D5578A87BD1}"/>
          </ac:spMkLst>
        </pc:spChg>
        <pc:spChg chg="add">
          <ac:chgData name="Shez Coe" userId="33dce8b0-20b7-4564-ba3f-2d1de026c56c" providerId="ADAL" clId="{4D41B31D-C26D-4B16-8CBB-B818D6EF8719}" dt="2022-09-18T18:27:13.961" v="25" actId="26606"/>
          <ac:spMkLst>
            <pc:docMk/>
            <pc:sldMk cId="2167393674" sldId="343"/>
            <ac:spMk id="14" creationId="{AFF4A713-7B75-4B21-90D7-5AB19547C728}"/>
          </ac:spMkLst>
        </pc:spChg>
        <pc:spChg chg="add">
          <ac:chgData name="Shez Coe" userId="33dce8b0-20b7-4564-ba3f-2d1de026c56c" providerId="ADAL" clId="{4D41B31D-C26D-4B16-8CBB-B818D6EF8719}" dt="2022-09-18T18:27:13.961" v="25" actId="26606"/>
          <ac:spMkLst>
            <pc:docMk/>
            <pc:sldMk cId="2167393674" sldId="343"/>
            <ac:spMk id="16" creationId="{DC631C0B-6DA6-4E57-8231-CE32B3434A7E}"/>
          </ac:spMkLst>
        </pc:spChg>
        <pc:spChg chg="add">
          <ac:chgData name="Shez Coe" userId="33dce8b0-20b7-4564-ba3f-2d1de026c56c" providerId="ADAL" clId="{4D41B31D-C26D-4B16-8CBB-B818D6EF8719}" dt="2022-09-18T18:27:13.961" v="25" actId="26606"/>
          <ac:spMkLst>
            <pc:docMk/>
            <pc:sldMk cId="2167393674" sldId="343"/>
            <ac:spMk id="18" creationId="{C29501E6-A978-4A61-9689-9085AF97A53A}"/>
          </ac:spMkLst>
        </pc:spChg>
      </pc:sldChg>
      <pc:sldChg chg="addSp modSp mod setBg">
        <pc:chgData name="Shez Coe" userId="33dce8b0-20b7-4564-ba3f-2d1de026c56c" providerId="ADAL" clId="{4D41B31D-C26D-4B16-8CBB-B818D6EF8719}" dt="2022-09-18T18:27:49.054" v="35" actId="255"/>
        <pc:sldMkLst>
          <pc:docMk/>
          <pc:sldMk cId="1959281125" sldId="344"/>
        </pc:sldMkLst>
        <pc:spChg chg="mod">
          <ac:chgData name="Shez Coe" userId="33dce8b0-20b7-4564-ba3f-2d1de026c56c" providerId="ADAL" clId="{4D41B31D-C26D-4B16-8CBB-B818D6EF8719}" dt="2022-09-18T18:27:33.197" v="31" actId="26606"/>
          <ac:spMkLst>
            <pc:docMk/>
            <pc:sldMk cId="1959281125" sldId="344"/>
            <ac:spMk id="2" creationId="{A523B66E-0AB7-4082-A7BC-843206F141CA}"/>
          </ac:spMkLst>
        </pc:spChg>
        <pc:spChg chg="mod">
          <ac:chgData name="Shez Coe" userId="33dce8b0-20b7-4564-ba3f-2d1de026c56c" providerId="ADAL" clId="{4D41B31D-C26D-4B16-8CBB-B818D6EF8719}" dt="2022-09-18T18:27:49.054" v="35" actId="255"/>
          <ac:spMkLst>
            <pc:docMk/>
            <pc:sldMk cId="1959281125" sldId="344"/>
            <ac:spMk id="3" creationId="{3F6403C5-ABAB-4910-A893-FCE7F8850454}"/>
          </ac:spMkLst>
        </pc:spChg>
        <pc:spChg chg="add">
          <ac:chgData name="Shez Coe" userId="33dce8b0-20b7-4564-ba3f-2d1de026c56c" providerId="ADAL" clId="{4D41B31D-C26D-4B16-8CBB-B818D6EF8719}" dt="2022-09-18T18:27:33.197" v="31" actId="26606"/>
          <ac:spMkLst>
            <pc:docMk/>
            <pc:sldMk cId="1959281125" sldId="344"/>
            <ac:spMk id="8" creationId="{1B15ED52-F352-441B-82BF-E0EA34836D08}"/>
          </ac:spMkLst>
        </pc:spChg>
        <pc:spChg chg="add">
          <ac:chgData name="Shez Coe" userId="33dce8b0-20b7-4564-ba3f-2d1de026c56c" providerId="ADAL" clId="{4D41B31D-C26D-4B16-8CBB-B818D6EF8719}" dt="2022-09-18T18:27:33.197" v="31" actId="26606"/>
          <ac:spMkLst>
            <pc:docMk/>
            <pc:sldMk cId="1959281125" sldId="344"/>
            <ac:spMk id="10" creationId="{3B2E3793-BFE6-45A2-9B7B-E18844431C99}"/>
          </ac:spMkLst>
        </pc:spChg>
        <pc:spChg chg="add">
          <ac:chgData name="Shez Coe" userId="33dce8b0-20b7-4564-ba3f-2d1de026c56c" providerId="ADAL" clId="{4D41B31D-C26D-4B16-8CBB-B818D6EF8719}" dt="2022-09-18T18:27:33.197" v="31" actId="26606"/>
          <ac:spMkLst>
            <pc:docMk/>
            <pc:sldMk cId="1959281125" sldId="344"/>
            <ac:spMk id="12" creationId="{BC4C4868-CB8F-4AF9-9CDB-8108F2C19B67}"/>
          </ac:spMkLst>
        </pc:spChg>
        <pc:spChg chg="add">
          <ac:chgData name="Shez Coe" userId="33dce8b0-20b7-4564-ba3f-2d1de026c56c" providerId="ADAL" clId="{4D41B31D-C26D-4B16-8CBB-B818D6EF8719}" dt="2022-09-18T18:27:33.197" v="31" actId="26606"/>
          <ac:spMkLst>
            <pc:docMk/>
            <pc:sldMk cId="1959281125" sldId="344"/>
            <ac:spMk id="14" creationId="{375E0459-6403-40CD-989D-56A4407CA12E}"/>
          </ac:spMkLst>
        </pc:spChg>
        <pc:spChg chg="add">
          <ac:chgData name="Shez Coe" userId="33dce8b0-20b7-4564-ba3f-2d1de026c56c" providerId="ADAL" clId="{4D41B31D-C26D-4B16-8CBB-B818D6EF8719}" dt="2022-09-18T18:27:33.197" v="31" actId="26606"/>
          <ac:spMkLst>
            <pc:docMk/>
            <pc:sldMk cId="1959281125" sldId="344"/>
            <ac:spMk id="16" creationId="{53E5B1A8-3AC9-4BD1-9BBC-78CA94F2D1BA}"/>
          </ac:spMkLst>
        </pc:spChg>
      </pc:sldChg>
      <pc:sldChg chg="addSp modSp mod setBg">
        <pc:chgData name="Shez Coe" userId="33dce8b0-20b7-4564-ba3f-2d1de026c56c" providerId="ADAL" clId="{4D41B31D-C26D-4B16-8CBB-B818D6EF8719}" dt="2022-09-18T18:28:40.647" v="45" actId="255"/>
        <pc:sldMkLst>
          <pc:docMk/>
          <pc:sldMk cId="3488416621" sldId="345"/>
        </pc:sldMkLst>
        <pc:spChg chg="mod">
          <ac:chgData name="Shez Coe" userId="33dce8b0-20b7-4564-ba3f-2d1de026c56c" providerId="ADAL" clId="{4D41B31D-C26D-4B16-8CBB-B818D6EF8719}" dt="2022-09-18T18:28:35.777" v="44" actId="26606"/>
          <ac:spMkLst>
            <pc:docMk/>
            <pc:sldMk cId="3488416621" sldId="345"/>
            <ac:spMk id="2" creationId="{0E653A9D-B3C5-4295-81AD-89D438EF6DBB}"/>
          </ac:spMkLst>
        </pc:spChg>
        <pc:spChg chg="mod">
          <ac:chgData name="Shez Coe" userId="33dce8b0-20b7-4564-ba3f-2d1de026c56c" providerId="ADAL" clId="{4D41B31D-C26D-4B16-8CBB-B818D6EF8719}" dt="2022-09-18T18:28:40.647" v="45" actId="255"/>
          <ac:spMkLst>
            <pc:docMk/>
            <pc:sldMk cId="3488416621" sldId="345"/>
            <ac:spMk id="3" creationId="{4383A112-2F28-44DA-94AC-FCF2F130AA4C}"/>
          </ac:spMkLst>
        </pc:spChg>
        <pc:spChg chg="add">
          <ac:chgData name="Shez Coe" userId="33dce8b0-20b7-4564-ba3f-2d1de026c56c" providerId="ADAL" clId="{4D41B31D-C26D-4B16-8CBB-B818D6EF8719}" dt="2022-09-18T18:28:35.777" v="44" actId="26606"/>
          <ac:spMkLst>
            <pc:docMk/>
            <pc:sldMk cId="3488416621" sldId="345"/>
            <ac:spMk id="8" creationId="{1B15ED52-F352-441B-82BF-E0EA34836D08}"/>
          </ac:spMkLst>
        </pc:spChg>
        <pc:spChg chg="add">
          <ac:chgData name="Shez Coe" userId="33dce8b0-20b7-4564-ba3f-2d1de026c56c" providerId="ADAL" clId="{4D41B31D-C26D-4B16-8CBB-B818D6EF8719}" dt="2022-09-18T18:28:35.777" v="44" actId="26606"/>
          <ac:spMkLst>
            <pc:docMk/>
            <pc:sldMk cId="3488416621" sldId="345"/>
            <ac:spMk id="10" creationId="{3B2E3793-BFE6-45A2-9B7B-E18844431C99}"/>
          </ac:spMkLst>
        </pc:spChg>
        <pc:spChg chg="add">
          <ac:chgData name="Shez Coe" userId="33dce8b0-20b7-4564-ba3f-2d1de026c56c" providerId="ADAL" clId="{4D41B31D-C26D-4B16-8CBB-B818D6EF8719}" dt="2022-09-18T18:28:35.777" v="44" actId="26606"/>
          <ac:spMkLst>
            <pc:docMk/>
            <pc:sldMk cId="3488416621" sldId="345"/>
            <ac:spMk id="12" creationId="{BC4C4868-CB8F-4AF9-9CDB-8108F2C19B67}"/>
          </ac:spMkLst>
        </pc:spChg>
        <pc:spChg chg="add">
          <ac:chgData name="Shez Coe" userId="33dce8b0-20b7-4564-ba3f-2d1de026c56c" providerId="ADAL" clId="{4D41B31D-C26D-4B16-8CBB-B818D6EF8719}" dt="2022-09-18T18:28:35.777" v="44" actId="26606"/>
          <ac:spMkLst>
            <pc:docMk/>
            <pc:sldMk cId="3488416621" sldId="345"/>
            <ac:spMk id="14" creationId="{375E0459-6403-40CD-989D-56A4407CA12E}"/>
          </ac:spMkLst>
        </pc:spChg>
        <pc:spChg chg="add">
          <ac:chgData name="Shez Coe" userId="33dce8b0-20b7-4564-ba3f-2d1de026c56c" providerId="ADAL" clId="{4D41B31D-C26D-4B16-8CBB-B818D6EF8719}" dt="2022-09-18T18:28:35.777" v="44" actId="26606"/>
          <ac:spMkLst>
            <pc:docMk/>
            <pc:sldMk cId="3488416621" sldId="345"/>
            <ac:spMk id="16" creationId="{53E5B1A8-3AC9-4BD1-9BBC-78CA94F2D1BA}"/>
          </ac:spMkLst>
        </pc:spChg>
      </pc:sldChg>
      <pc:sldChg chg="addSp modSp mod setBg setClrOvrMap">
        <pc:chgData name="Shez Coe" userId="33dce8b0-20b7-4564-ba3f-2d1de026c56c" providerId="ADAL" clId="{4D41B31D-C26D-4B16-8CBB-B818D6EF8719}" dt="2022-09-18T18:28:31.997" v="43" actId="1076"/>
        <pc:sldMkLst>
          <pc:docMk/>
          <pc:sldMk cId="1894744647" sldId="346"/>
        </pc:sldMkLst>
        <pc:spChg chg="mod">
          <ac:chgData name="Shez Coe" userId="33dce8b0-20b7-4564-ba3f-2d1de026c56c" providerId="ADAL" clId="{4D41B31D-C26D-4B16-8CBB-B818D6EF8719}" dt="2022-09-18T18:28:29.392" v="42" actId="1076"/>
          <ac:spMkLst>
            <pc:docMk/>
            <pc:sldMk cId="1894744647" sldId="346"/>
            <ac:spMk id="5" creationId="{78E19829-59E0-44F6-BCB0-FF698B8993F6}"/>
          </ac:spMkLst>
        </pc:spChg>
        <pc:spChg chg="mod">
          <ac:chgData name="Shez Coe" userId="33dce8b0-20b7-4564-ba3f-2d1de026c56c" providerId="ADAL" clId="{4D41B31D-C26D-4B16-8CBB-B818D6EF8719}" dt="2022-09-18T18:28:31.997" v="43" actId="1076"/>
          <ac:spMkLst>
            <pc:docMk/>
            <pc:sldMk cId="1894744647" sldId="346"/>
            <ac:spMk id="6" creationId="{6BF6E99F-B775-43F5-88AD-C561F1F42EDF}"/>
          </ac:spMkLst>
        </pc:spChg>
        <pc:spChg chg="add">
          <ac:chgData name="Shez Coe" userId="33dce8b0-20b7-4564-ba3f-2d1de026c56c" providerId="ADAL" clId="{4D41B31D-C26D-4B16-8CBB-B818D6EF8719}" dt="2022-09-18T18:28:18.298" v="41" actId="26606"/>
          <ac:spMkLst>
            <pc:docMk/>
            <pc:sldMk cId="1894744647" sldId="346"/>
            <ac:spMk id="11" creationId="{10F24D38-B79E-44B4-830E-043F45D96DC2}"/>
          </ac:spMkLst>
        </pc:spChg>
        <pc:cxnChg chg="add">
          <ac:chgData name="Shez Coe" userId="33dce8b0-20b7-4564-ba3f-2d1de026c56c" providerId="ADAL" clId="{4D41B31D-C26D-4B16-8CBB-B818D6EF8719}" dt="2022-09-18T18:28:18.298" v="41" actId="26606"/>
          <ac:cxnSpMkLst>
            <pc:docMk/>
            <pc:sldMk cId="1894744647" sldId="346"/>
            <ac:cxnSpMk id="13" creationId="{FC469874-256B-45B3-A79C-7591B4BA1ECC}"/>
          </ac:cxnSpMkLst>
        </pc:cxnChg>
      </pc:sldChg>
      <pc:sldChg chg="addSp modSp mod setBg addAnim setClrOvrMap">
        <pc:chgData name="Shez Coe" userId="33dce8b0-20b7-4564-ba3f-2d1de026c56c" providerId="ADAL" clId="{4D41B31D-C26D-4B16-8CBB-B818D6EF8719}" dt="2022-09-18T18:26:26.011" v="15"/>
        <pc:sldMkLst>
          <pc:docMk/>
          <pc:sldMk cId="1781214488" sldId="347"/>
        </pc:sldMkLst>
        <pc:spChg chg="mod">
          <ac:chgData name="Shez Coe" userId="33dce8b0-20b7-4564-ba3f-2d1de026c56c" providerId="ADAL" clId="{4D41B31D-C26D-4B16-8CBB-B818D6EF8719}" dt="2022-09-18T18:26:26.010" v="14" actId="26606"/>
          <ac:spMkLst>
            <pc:docMk/>
            <pc:sldMk cId="1781214488" sldId="347"/>
            <ac:spMk id="2" creationId="{00000000-0000-0000-0000-000000000000}"/>
          </ac:spMkLst>
        </pc:spChg>
        <pc:spChg chg="add">
          <ac:chgData name="Shez Coe" userId="33dce8b0-20b7-4564-ba3f-2d1de026c56c" providerId="ADAL" clId="{4D41B31D-C26D-4B16-8CBB-B818D6EF8719}" dt="2022-09-18T18:26:26.010" v="14" actId="26606"/>
          <ac:spMkLst>
            <pc:docMk/>
            <pc:sldMk cId="1781214488" sldId="347"/>
            <ac:spMk id="7" creationId="{26BDCA6B-3C9C-4213-A0D9-30BD5F0B073E}"/>
          </ac:spMkLst>
        </pc:spChg>
        <pc:spChg chg="add">
          <ac:chgData name="Shez Coe" userId="33dce8b0-20b7-4564-ba3f-2d1de026c56c" providerId="ADAL" clId="{4D41B31D-C26D-4B16-8CBB-B818D6EF8719}" dt="2022-09-18T18:26:26.010" v="14" actId="26606"/>
          <ac:spMkLst>
            <pc:docMk/>
            <pc:sldMk cId="1781214488" sldId="347"/>
            <ac:spMk id="9" creationId="{FDA12F62-867F-4684-B28B-E085D09DCC06}"/>
          </ac:spMkLst>
        </pc:spChg>
      </pc:sldChg>
      <pc:sldChg chg="addSp delSp modSp mod setBg">
        <pc:chgData name="Shez Coe" userId="33dce8b0-20b7-4564-ba3f-2d1de026c56c" providerId="ADAL" clId="{4D41B31D-C26D-4B16-8CBB-B818D6EF8719}" dt="2022-09-18T18:26:53.709" v="22" actId="26606"/>
        <pc:sldMkLst>
          <pc:docMk/>
          <pc:sldMk cId="4214239478" sldId="351"/>
        </pc:sldMkLst>
        <pc:spChg chg="mod">
          <ac:chgData name="Shez Coe" userId="33dce8b0-20b7-4564-ba3f-2d1de026c56c" providerId="ADAL" clId="{4D41B31D-C26D-4B16-8CBB-B818D6EF8719}" dt="2022-09-18T18:26:53.709" v="22" actId="26606"/>
          <ac:spMkLst>
            <pc:docMk/>
            <pc:sldMk cId="4214239478" sldId="351"/>
            <ac:spMk id="2" creationId="{00000000-0000-0000-0000-000000000000}"/>
          </ac:spMkLst>
        </pc:spChg>
        <pc:spChg chg="del">
          <ac:chgData name="Shez Coe" userId="33dce8b0-20b7-4564-ba3f-2d1de026c56c" providerId="ADAL" clId="{4D41B31D-C26D-4B16-8CBB-B818D6EF8719}" dt="2022-09-18T18:26:53.709" v="22" actId="26606"/>
          <ac:spMkLst>
            <pc:docMk/>
            <pc:sldMk cId="4214239478" sldId="351"/>
            <ac:spMk id="3" creationId="{00000000-0000-0000-0000-000000000000}"/>
          </ac:spMkLst>
        </pc:spChg>
        <pc:spChg chg="add">
          <ac:chgData name="Shez Coe" userId="33dce8b0-20b7-4564-ba3f-2d1de026c56c" providerId="ADAL" clId="{4D41B31D-C26D-4B16-8CBB-B818D6EF8719}" dt="2022-09-18T18:26:53.709" v="22" actId="26606"/>
          <ac:spMkLst>
            <pc:docMk/>
            <pc:sldMk cId="4214239478" sldId="351"/>
            <ac:spMk id="9" creationId="{8408A62E-5888-4462-B3D5-F8078206F89C}"/>
          </ac:spMkLst>
        </pc:spChg>
        <pc:graphicFrameChg chg="add">
          <ac:chgData name="Shez Coe" userId="33dce8b0-20b7-4564-ba3f-2d1de026c56c" providerId="ADAL" clId="{4D41B31D-C26D-4B16-8CBB-B818D6EF8719}" dt="2022-09-18T18:26:53.709" v="22" actId="26606"/>
          <ac:graphicFrameMkLst>
            <pc:docMk/>
            <pc:sldMk cId="4214239478" sldId="351"/>
            <ac:graphicFrameMk id="5" creationId="{6BBA1590-9B3B-35BF-8747-40F0A4E9D1DE}"/>
          </ac:graphicFrameMkLst>
        </pc:graphicFrameChg>
      </pc:sldChg>
      <pc:sldChg chg="addSp delSp modSp mod setBg">
        <pc:chgData name="Shez Coe" userId="33dce8b0-20b7-4564-ba3f-2d1de026c56c" providerId="ADAL" clId="{4D41B31D-C26D-4B16-8CBB-B818D6EF8719}" dt="2022-09-18T18:26:36.750" v="20" actId="26606"/>
        <pc:sldMkLst>
          <pc:docMk/>
          <pc:sldMk cId="593713638" sldId="352"/>
        </pc:sldMkLst>
        <pc:spChg chg="add del">
          <ac:chgData name="Shez Coe" userId="33dce8b0-20b7-4564-ba3f-2d1de026c56c" providerId="ADAL" clId="{4D41B31D-C26D-4B16-8CBB-B818D6EF8719}" dt="2022-09-18T18:26:35.853" v="17" actId="26606"/>
          <ac:spMkLst>
            <pc:docMk/>
            <pc:sldMk cId="593713638" sldId="352"/>
            <ac:spMk id="12" creationId="{799448F2-0E5B-42DA-B2D1-11A14E947BD4}"/>
          </ac:spMkLst>
        </pc:spChg>
        <pc:spChg chg="add del">
          <ac:chgData name="Shez Coe" userId="33dce8b0-20b7-4564-ba3f-2d1de026c56c" providerId="ADAL" clId="{4D41B31D-C26D-4B16-8CBB-B818D6EF8719}" dt="2022-09-18T18:26:35.853" v="17" actId="26606"/>
          <ac:spMkLst>
            <pc:docMk/>
            <pc:sldMk cId="593713638" sldId="352"/>
            <ac:spMk id="14" creationId="{4E8A7552-20E1-4F34-ADAB-C1DB6634D47E}"/>
          </ac:spMkLst>
        </pc:spChg>
        <pc:spChg chg="add del">
          <ac:chgData name="Shez Coe" userId="33dce8b0-20b7-4564-ba3f-2d1de026c56c" providerId="ADAL" clId="{4D41B31D-C26D-4B16-8CBB-B818D6EF8719}" dt="2022-09-18T18:26:36.737" v="19" actId="26606"/>
          <ac:spMkLst>
            <pc:docMk/>
            <pc:sldMk cId="593713638" sldId="352"/>
            <ac:spMk id="16" creationId="{806692FB-8FCB-4B46-A077-B6132E789B12}"/>
          </ac:spMkLst>
        </pc:spChg>
        <pc:spChg chg="add del">
          <ac:chgData name="Shez Coe" userId="33dce8b0-20b7-4564-ba3f-2d1de026c56c" providerId="ADAL" clId="{4D41B31D-C26D-4B16-8CBB-B818D6EF8719}" dt="2022-09-18T18:26:36.737" v="19" actId="26606"/>
          <ac:spMkLst>
            <pc:docMk/>
            <pc:sldMk cId="593713638" sldId="352"/>
            <ac:spMk id="17" creationId="{00FC960A-022A-4742-832C-FCE8ABEABA62}"/>
          </ac:spMkLst>
        </pc:spChg>
        <pc:spChg chg="add">
          <ac:chgData name="Shez Coe" userId="33dce8b0-20b7-4564-ba3f-2d1de026c56c" providerId="ADAL" clId="{4D41B31D-C26D-4B16-8CBB-B818D6EF8719}" dt="2022-09-18T18:26:36.750" v="20" actId="26606"/>
          <ac:spMkLst>
            <pc:docMk/>
            <pc:sldMk cId="593713638" sldId="352"/>
            <ac:spMk id="21" creationId="{C96C8BAF-68F3-4B78-B238-35DF5D86560D}"/>
          </ac:spMkLst>
        </pc:spChg>
        <pc:grpChg chg="add">
          <ac:chgData name="Shez Coe" userId="33dce8b0-20b7-4564-ba3f-2d1de026c56c" providerId="ADAL" clId="{4D41B31D-C26D-4B16-8CBB-B818D6EF8719}" dt="2022-09-18T18:26:36.750" v="20" actId="26606"/>
          <ac:grpSpMkLst>
            <pc:docMk/>
            <pc:sldMk cId="593713638" sldId="352"/>
            <ac:grpSpMk id="18" creationId="{E9537076-EF48-4F72-9164-FD8260D550AC}"/>
          </ac:grpSpMkLst>
        </pc:grpChg>
        <pc:grpChg chg="add">
          <ac:chgData name="Shez Coe" userId="33dce8b0-20b7-4564-ba3f-2d1de026c56c" providerId="ADAL" clId="{4D41B31D-C26D-4B16-8CBB-B818D6EF8719}" dt="2022-09-18T18:26:36.750" v="20" actId="26606"/>
          <ac:grpSpMkLst>
            <pc:docMk/>
            <pc:sldMk cId="593713638" sldId="352"/>
            <ac:grpSpMk id="22" creationId="{6EFC3492-86BD-4D75-B5B4-C2DBFE0BD106}"/>
          </ac:grpSpMkLst>
        </pc:grpChg>
        <pc:grpChg chg="add">
          <ac:chgData name="Shez Coe" userId="33dce8b0-20b7-4564-ba3f-2d1de026c56c" providerId="ADAL" clId="{4D41B31D-C26D-4B16-8CBB-B818D6EF8719}" dt="2022-09-18T18:26:36.750" v="20" actId="26606"/>
          <ac:grpSpMkLst>
            <pc:docMk/>
            <pc:sldMk cId="593713638" sldId="352"/>
            <ac:grpSpMk id="25" creationId="{4F4CD6D0-5A87-4BA2-A13A-0E40511C3CFA}"/>
          </ac:grpSpMkLst>
        </pc:grpChg>
        <pc:picChg chg="mod ord">
          <ac:chgData name="Shez Coe" userId="33dce8b0-20b7-4564-ba3f-2d1de026c56c" providerId="ADAL" clId="{4D41B31D-C26D-4B16-8CBB-B818D6EF8719}" dt="2022-09-18T18:26:36.750" v="20" actId="26606"/>
          <ac:picMkLst>
            <pc:docMk/>
            <pc:sldMk cId="593713638" sldId="352"/>
            <ac:picMk id="4" creationId="{00000000-0000-0000-0000-000000000000}"/>
          </ac:picMkLst>
        </pc:picChg>
        <pc:picChg chg="mod ord">
          <ac:chgData name="Shez Coe" userId="33dce8b0-20b7-4564-ba3f-2d1de026c56c" providerId="ADAL" clId="{4D41B31D-C26D-4B16-8CBB-B818D6EF8719}" dt="2022-09-18T18:26:36.750" v="20" actId="26606"/>
          <ac:picMkLst>
            <pc:docMk/>
            <pc:sldMk cId="593713638" sldId="352"/>
            <ac:picMk id="5" creationId="{00000000-0000-0000-0000-000000000000}"/>
          </ac:picMkLst>
        </pc:picChg>
        <pc:picChg chg="mod">
          <ac:chgData name="Shez Coe" userId="33dce8b0-20b7-4564-ba3f-2d1de026c56c" providerId="ADAL" clId="{4D41B31D-C26D-4B16-8CBB-B818D6EF8719}" dt="2022-09-18T18:26:36.750" v="20" actId="26606"/>
          <ac:picMkLst>
            <pc:docMk/>
            <pc:sldMk cId="593713638" sldId="352"/>
            <ac:picMk id="7" creationId="{00000000-0000-0000-0000-000000000000}"/>
          </ac:picMkLst>
        </pc:picChg>
      </pc:sldChg>
      <pc:sldChg chg="addSp modSp mod setBg">
        <pc:chgData name="Shez Coe" userId="33dce8b0-20b7-4564-ba3f-2d1de026c56c" providerId="ADAL" clId="{4D41B31D-C26D-4B16-8CBB-B818D6EF8719}" dt="2022-09-18T18:26:40.953" v="21" actId="26606"/>
        <pc:sldMkLst>
          <pc:docMk/>
          <pc:sldMk cId="4164491937" sldId="353"/>
        </pc:sldMkLst>
        <pc:spChg chg="add">
          <ac:chgData name="Shez Coe" userId="33dce8b0-20b7-4564-ba3f-2d1de026c56c" providerId="ADAL" clId="{4D41B31D-C26D-4B16-8CBB-B818D6EF8719}" dt="2022-09-18T18:26:40.953" v="21" actId="26606"/>
          <ac:spMkLst>
            <pc:docMk/>
            <pc:sldMk cId="4164491937" sldId="353"/>
            <ac:spMk id="9" creationId="{C96C8BAF-68F3-4B78-B238-35DF5D86560D}"/>
          </ac:spMkLst>
        </pc:spChg>
        <pc:grpChg chg="add">
          <ac:chgData name="Shez Coe" userId="33dce8b0-20b7-4564-ba3f-2d1de026c56c" providerId="ADAL" clId="{4D41B31D-C26D-4B16-8CBB-B818D6EF8719}" dt="2022-09-18T18:26:40.953" v="21" actId="26606"/>
          <ac:grpSpMkLst>
            <pc:docMk/>
            <pc:sldMk cId="4164491937" sldId="353"/>
            <ac:grpSpMk id="11" creationId="{4F4CD6D0-5A87-4BA2-A13A-0E40511C3CFA}"/>
          </ac:grpSpMkLst>
        </pc:grpChg>
        <pc:grpChg chg="add">
          <ac:chgData name="Shez Coe" userId="33dce8b0-20b7-4564-ba3f-2d1de026c56c" providerId="ADAL" clId="{4D41B31D-C26D-4B16-8CBB-B818D6EF8719}" dt="2022-09-18T18:26:40.953" v="21" actId="26606"/>
          <ac:grpSpMkLst>
            <pc:docMk/>
            <pc:sldMk cId="4164491937" sldId="353"/>
            <ac:grpSpMk id="15" creationId="{E9537076-EF48-4F72-9164-FD8260D550AC}"/>
          </ac:grpSpMkLst>
        </pc:grpChg>
        <pc:grpChg chg="add">
          <ac:chgData name="Shez Coe" userId="33dce8b0-20b7-4564-ba3f-2d1de026c56c" providerId="ADAL" clId="{4D41B31D-C26D-4B16-8CBB-B818D6EF8719}" dt="2022-09-18T18:26:40.953" v="21" actId="26606"/>
          <ac:grpSpMkLst>
            <pc:docMk/>
            <pc:sldMk cId="4164491937" sldId="353"/>
            <ac:grpSpMk id="19" creationId="{6EFC3492-86BD-4D75-B5B4-C2DBFE0BD106}"/>
          </ac:grpSpMkLst>
        </pc:grpChg>
        <pc:picChg chg="mod ord">
          <ac:chgData name="Shez Coe" userId="33dce8b0-20b7-4564-ba3f-2d1de026c56c" providerId="ADAL" clId="{4D41B31D-C26D-4B16-8CBB-B818D6EF8719}" dt="2022-09-18T18:26:40.953" v="21" actId="26606"/>
          <ac:picMkLst>
            <pc:docMk/>
            <pc:sldMk cId="4164491937" sldId="353"/>
            <ac:picMk id="2" creationId="{00000000-0000-0000-0000-000000000000}"/>
          </ac:picMkLst>
        </pc:picChg>
        <pc:picChg chg="mod">
          <ac:chgData name="Shez Coe" userId="33dce8b0-20b7-4564-ba3f-2d1de026c56c" providerId="ADAL" clId="{4D41B31D-C26D-4B16-8CBB-B818D6EF8719}" dt="2022-09-18T18:26:40.953" v="21" actId="26606"/>
          <ac:picMkLst>
            <pc:docMk/>
            <pc:sldMk cId="4164491937" sldId="353"/>
            <ac:picMk id="3" creationId="{00000000-0000-0000-0000-000000000000}"/>
          </ac:picMkLst>
        </pc:picChg>
        <pc:picChg chg="mod">
          <ac:chgData name="Shez Coe" userId="33dce8b0-20b7-4564-ba3f-2d1de026c56c" providerId="ADAL" clId="{4D41B31D-C26D-4B16-8CBB-B818D6EF8719}" dt="2022-09-18T18:26:40.953" v="21" actId="26606"/>
          <ac:picMkLst>
            <pc:docMk/>
            <pc:sldMk cId="4164491937" sldId="353"/>
            <ac:picMk id="4" creationId="{00000000-0000-0000-0000-000000000000}"/>
          </ac:picMkLst>
        </pc:picChg>
      </pc:sldChg>
      <pc:sldChg chg="addSp modSp mod setBg">
        <pc:chgData name="Shez Coe" userId="33dce8b0-20b7-4564-ba3f-2d1de026c56c" providerId="ADAL" clId="{4D41B31D-C26D-4B16-8CBB-B818D6EF8719}" dt="2022-09-18T18:27:30.224" v="30" actId="1076"/>
        <pc:sldMkLst>
          <pc:docMk/>
          <pc:sldMk cId="1752945941" sldId="355"/>
        </pc:sldMkLst>
        <pc:spChg chg="mod">
          <ac:chgData name="Shez Coe" userId="33dce8b0-20b7-4564-ba3f-2d1de026c56c" providerId="ADAL" clId="{4D41B31D-C26D-4B16-8CBB-B818D6EF8719}" dt="2022-09-18T18:27:30.224" v="30" actId="1076"/>
          <ac:spMkLst>
            <pc:docMk/>
            <pc:sldMk cId="1752945941" sldId="355"/>
            <ac:spMk id="3" creationId="{00000000-0000-0000-0000-000000000000}"/>
          </ac:spMkLst>
        </pc:spChg>
        <pc:spChg chg="mod">
          <ac:chgData name="Shez Coe" userId="33dce8b0-20b7-4564-ba3f-2d1de026c56c" providerId="ADAL" clId="{4D41B31D-C26D-4B16-8CBB-B818D6EF8719}" dt="2022-09-18T18:27:18.789" v="27" actId="26606"/>
          <ac:spMkLst>
            <pc:docMk/>
            <pc:sldMk cId="1752945941" sldId="355"/>
            <ac:spMk id="5" creationId="{00000000-0000-0000-0000-000000000000}"/>
          </ac:spMkLst>
        </pc:spChg>
        <pc:spChg chg="add">
          <ac:chgData name="Shez Coe" userId="33dce8b0-20b7-4564-ba3f-2d1de026c56c" providerId="ADAL" clId="{4D41B31D-C26D-4B16-8CBB-B818D6EF8719}" dt="2022-09-18T18:27:18.789" v="27" actId="26606"/>
          <ac:spMkLst>
            <pc:docMk/>
            <pc:sldMk cId="1752945941" sldId="355"/>
            <ac:spMk id="10" creationId="{1B15ED52-F352-441B-82BF-E0EA34836D08}"/>
          </ac:spMkLst>
        </pc:spChg>
        <pc:spChg chg="add">
          <ac:chgData name="Shez Coe" userId="33dce8b0-20b7-4564-ba3f-2d1de026c56c" providerId="ADAL" clId="{4D41B31D-C26D-4B16-8CBB-B818D6EF8719}" dt="2022-09-18T18:27:18.789" v="27" actId="26606"/>
          <ac:spMkLst>
            <pc:docMk/>
            <pc:sldMk cId="1752945941" sldId="355"/>
            <ac:spMk id="12" creationId="{3B2E3793-BFE6-45A2-9B7B-E18844431C99}"/>
          </ac:spMkLst>
        </pc:spChg>
        <pc:spChg chg="add">
          <ac:chgData name="Shez Coe" userId="33dce8b0-20b7-4564-ba3f-2d1de026c56c" providerId="ADAL" clId="{4D41B31D-C26D-4B16-8CBB-B818D6EF8719}" dt="2022-09-18T18:27:18.789" v="27" actId="26606"/>
          <ac:spMkLst>
            <pc:docMk/>
            <pc:sldMk cId="1752945941" sldId="355"/>
            <ac:spMk id="14" creationId="{BC4C4868-CB8F-4AF9-9CDB-8108F2C19B67}"/>
          </ac:spMkLst>
        </pc:spChg>
        <pc:spChg chg="add">
          <ac:chgData name="Shez Coe" userId="33dce8b0-20b7-4564-ba3f-2d1de026c56c" providerId="ADAL" clId="{4D41B31D-C26D-4B16-8CBB-B818D6EF8719}" dt="2022-09-18T18:27:18.789" v="27" actId="26606"/>
          <ac:spMkLst>
            <pc:docMk/>
            <pc:sldMk cId="1752945941" sldId="355"/>
            <ac:spMk id="16" creationId="{375E0459-6403-40CD-989D-56A4407CA12E}"/>
          </ac:spMkLst>
        </pc:spChg>
        <pc:spChg chg="add">
          <ac:chgData name="Shez Coe" userId="33dce8b0-20b7-4564-ba3f-2d1de026c56c" providerId="ADAL" clId="{4D41B31D-C26D-4B16-8CBB-B818D6EF8719}" dt="2022-09-18T18:27:18.789" v="27" actId="26606"/>
          <ac:spMkLst>
            <pc:docMk/>
            <pc:sldMk cId="1752945941" sldId="355"/>
            <ac:spMk id="18" creationId="{53E5B1A8-3AC9-4BD1-9BBC-78CA94F2D1BA}"/>
          </ac:spMkLst>
        </pc:spChg>
      </pc:sldChg>
      <pc:sldChg chg="addSp modSp mod setBg">
        <pc:chgData name="Shez Coe" userId="33dce8b0-20b7-4564-ba3f-2d1de026c56c" providerId="ADAL" clId="{4D41B31D-C26D-4B16-8CBB-B818D6EF8719}" dt="2022-09-18T18:27:58.662" v="38" actId="1076"/>
        <pc:sldMkLst>
          <pc:docMk/>
          <pc:sldMk cId="3038633165" sldId="356"/>
        </pc:sldMkLst>
        <pc:spChg chg="mod">
          <ac:chgData name="Shez Coe" userId="33dce8b0-20b7-4564-ba3f-2d1de026c56c" providerId="ADAL" clId="{4D41B31D-C26D-4B16-8CBB-B818D6EF8719}" dt="2022-09-18T18:27:51.594" v="36" actId="26606"/>
          <ac:spMkLst>
            <pc:docMk/>
            <pc:sldMk cId="3038633165" sldId="356"/>
            <ac:spMk id="2" creationId="{A523B66E-0AB7-4082-A7BC-843206F141CA}"/>
          </ac:spMkLst>
        </pc:spChg>
        <pc:spChg chg="mod">
          <ac:chgData name="Shez Coe" userId="33dce8b0-20b7-4564-ba3f-2d1de026c56c" providerId="ADAL" clId="{4D41B31D-C26D-4B16-8CBB-B818D6EF8719}" dt="2022-09-18T18:27:58.662" v="38" actId="1076"/>
          <ac:spMkLst>
            <pc:docMk/>
            <pc:sldMk cId="3038633165" sldId="356"/>
            <ac:spMk id="3" creationId="{3F6403C5-ABAB-4910-A893-FCE7F8850454}"/>
          </ac:spMkLst>
        </pc:spChg>
        <pc:spChg chg="add">
          <ac:chgData name="Shez Coe" userId="33dce8b0-20b7-4564-ba3f-2d1de026c56c" providerId="ADAL" clId="{4D41B31D-C26D-4B16-8CBB-B818D6EF8719}" dt="2022-09-18T18:27:51.594" v="36" actId="26606"/>
          <ac:spMkLst>
            <pc:docMk/>
            <pc:sldMk cId="3038633165" sldId="356"/>
            <ac:spMk id="8" creationId="{1B15ED52-F352-441B-82BF-E0EA34836D08}"/>
          </ac:spMkLst>
        </pc:spChg>
        <pc:spChg chg="add">
          <ac:chgData name="Shez Coe" userId="33dce8b0-20b7-4564-ba3f-2d1de026c56c" providerId="ADAL" clId="{4D41B31D-C26D-4B16-8CBB-B818D6EF8719}" dt="2022-09-18T18:27:51.594" v="36" actId="26606"/>
          <ac:spMkLst>
            <pc:docMk/>
            <pc:sldMk cId="3038633165" sldId="356"/>
            <ac:spMk id="10" creationId="{3B2E3793-BFE6-45A2-9B7B-E18844431C99}"/>
          </ac:spMkLst>
        </pc:spChg>
        <pc:spChg chg="add">
          <ac:chgData name="Shez Coe" userId="33dce8b0-20b7-4564-ba3f-2d1de026c56c" providerId="ADAL" clId="{4D41B31D-C26D-4B16-8CBB-B818D6EF8719}" dt="2022-09-18T18:27:51.594" v="36" actId="26606"/>
          <ac:spMkLst>
            <pc:docMk/>
            <pc:sldMk cId="3038633165" sldId="356"/>
            <ac:spMk id="12" creationId="{BC4C4868-CB8F-4AF9-9CDB-8108F2C19B67}"/>
          </ac:spMkLst>
        </pc:spChg>
        <pc:spChg chg="add">
          <ac:chgData name="Shez Coe" userId="33dce8b0-20b7-4564-ba3f-2d1de026c56c" providerId="ADAL" clId="{4D41B31D-C26D-4B16-8CBB-B818D6EF8719}" dt="2022-09-18T18:27:51.594" v="36" actId="26606"/>
          <ac:spMkLst>
            <pc:docMk/>
            <pc:sldMk cId="3038633165" sldId="356"/>
            <ac:spMk id="14" creationId="{375E0459-6403-40CD-989D-56A4407CA12E}"/>
          </ac:spMkLst>
        </pc:spChg>
        <pc:spChg chg="add">
          <ac:chgData name="Shez Coe" userId="33dce8b0-20b7-4564-ba3f-2d1de026c56c" providerId="ADAL" clId="{4D41B31D-C26D-4B16-8CBB-B818D6EF8719}" dt="2022-09-18T18:27:51.594" v="36" actId="26606"/>
          <ac:spMkLst>
            <pc:docMk/>
            <pc:sldMk cId="3038633165" sldId="356"/>
            <ac:spMk id="16" creationId="{53E5B1A8-3AC9-4BD1-9BBC-78CA94F2D1BA}"/>
          </ac:spMkLst>
        </pc:spChg>
      </pc:sldChg>
      <pc:sldChg chg="addSp modSp mod setBg">
        <pc:chgData name="Shez Coe" userId="33dce8b0-20b7-4564-ba3f-2d1de026c56c" providerId="ADAL" clId="{4D41B31D-C26D-4B16-8CBB-B818D6EF8719}" dt="2022-09-18T18:27:44.236" v="34" actId="1076"/>
        <pc:sldMkLst>
          <pc:docMk/>
          <pc:sldMk cId="621884544" sldId="357"/>
        </pc:sldMkLst>
        <pc:spChg chg="mod">
          <ac:chgData name="Shez Coe" userId="33dce8b0-20b7-4564-ba3f-2d1de026c56c" providerId="ADAL" clId="{4D41B31D-C26D-4B16-8CBB-B818D6EF8719}" dt="2022-09-18T18:27:37.159" v="32" actId="26606"/>
          <ac:spMkLst>
            <pc:docMk/>
            <pc:sldMk cId="621884544" sldId="357"/>
            <ac:spMk id="2" creationId="{F929C0E8-A822-42DE-BBF6-26E66C6A09A3}"/>
          </ac:spMkLst>
        </pc:spChg>
        <pc:spChg chg="mod">
          <ac:chgData name="Shez Coe" userId="33dce8b0-20b7-4564-ba3f-2d1de026c56c" providerId="ADAL" clId="{4D41B31D-C26D-4B16-8CBB-B818D6EF8719}" dt="2022-09-18T18:27:44.236" v="34" actId="1076"/>
          <ac:spMkLst>
            <pc:docMk/>
            <pc:sldMk cId="621884544" sldId="357"/>
            <ac:spMk id="3" creationId="{E68C160F-5BB5-429E-AB4D-DD49F30B217C}"/>
          </ac:spMkLst>
        </pc:spChg>
        <pc:spChg chg="add">
          <ac:chgData name="Shez Coe" userId="33dce8b0-20b7-4564-ba3f-2d1de026c56c" providerId="ADAL" clId="{4D41B31D-C26D-4B16-8CBB-B818D6EF8719}" dt="2022-09-18T18:27:37.159" v="32" actId="26606"/>
          <ac:spMkLst>
            <pc:docMk/>
            <pc:sldMk cId="621884544" sldId="357"/>
            <ac:spMk id="8" creationId="{1B15ED52-F352-441B-82BF-E0EA34836D08}"/>
          </ac:spMkLst>
        </pc:spChg>
        <pc:spChg chg="add">
          <ac:chgData name="Shez Coe" userId="33dce8b0-20b7-4564-ba3f-2d1de026c56c" providerId="ADAL" clId="{4D41B31D-C26D-4B16-8CBB-B818D6EF8719}" dt="2022-09-18T18:27:37.159" v="32" actId="26606"/>
          <ac:spMkLst>
            <pc:docMk/>
            <pc:sldMk cId="621884544" sldId="357"/>
            <ac:spMk id="10" creationId="{3B2E3793-BFE6-45A2-9B7B-E18844431C99}"/>
          </ac:spMkLst>
        </pc:spChg>
        <pc:spChg chg="add">
          <ac:chgData name="Shez Coe" userId="33dce8b0-20b7-4564-ba3f-2d1de026c56c" providerId="ADAL" clId="{4D41B31D-C26D-4B16-8CBB-B818D6EF8719}" dt="2022-09-18T18:27:37.159" v="32" actId="26606"/>
          <ac:spMkLst>
            <pc:docMk/>
            <pc:sldMk cId="621884544" sldId="357"/>
            <ac:spMk id="12" creationId="{BC4C4868-CB8F-4AF9-9CDB-8108F2C19B67}"/>
          </ac:spMkLst>
        </pc:spChg>
        <pc:spChg chg="add">
          <ac:chgData name="Shez Coe" userId="33dce8b0-20b7-4564-ba3f-2d1de026c56c" providerId="ADAL" clId="{4D41B31D-C26D-4B16-8CBB-B818D6EF8719}" dt="2022-09-18T18:27:37.159" v="32" actId="26606"/>
          <ac:spMkLst>
            <pc:docMk/>
            <pc:sldMk cId="621884544" sldId="357"/>
            <ac:spMk id="14" creationId="{375E0459-6403-40CD-989D-56A4407CA12E}"/>
          </ac:spMkLst>
        </pc:spChg>
        <pc:spChg chg="add">
          <ac:chgData name="Shez Coe" userId="33dce8b0-20b7-4564-ba3f-2d1de026c56c" providerId="ADAL" clId="{4D41B31D-C26D-4B16-8CBB-B818D6EF8719}" dt="2022-09-18T18:27:37.159" v="32" actId="26606"/>
          <ac:spMkLst>
            <pc:docMk/>
            <pc:sldMk cId="621884544" sldId="357"/>
            <ac:spMk id="16" creationId="{53E5B1A8-3AC9-4BD1-9BBC-78CA94F2D1BA}"/>
          </ac:spMkLst>
        </pc:spChg>
      </pc:sldChg>
      <pc:sldChg chg="addSp delSp modSp mod setBg">
        <pc:chgData name="Shez Coe" userId="33dce8b0-20b7-4564-ba3f-2d1de026c56c" providerId="ADAL" clId="{4D41B31D-C26D-4B16-8CBB-B818D6EF8719}" dt="2022-09-18T18:28:10.710" v="40" actId="478"/>
        <pc:sldMkLst>
          <pc:docMk/>
          <pc:sldMk cId="2411738422" sldId="358"/>
        </pc:sldMkLst>
        <pc:spChg chg="mod">
          <ac:chgData name="Shez Coe" userId="33dce8b0-20b7-4564-ba3f-2d1de026c56c" providerId="ADAL" clId="{4D41B31D-C26D-4B16-8CBB-B818D6EF8719}" dt="2022-09-18T18:28:05.706" v="39" actId="26606"/>
          <ac:spMkLst>
            <pc:docMk/>
            <pc:sldMk cId="2411738422" sldId="358"/>
            <ac:spMk id="2" creationId="{F929C0E8-A822-42DE-BBF6-26E66C6A09A3}"/>
          </ac:spMkLst>
        </pc:spChg>
        <pc:spChg chg="del mod">
          <ac:chgData name="Shez Coe" userId="33dce8b0-20b7-4564-ba3f-2d1de026c56c" providerId="ADAL" clId="{4D41B31D-C26D-4B16-8CBB-B818D6EF8719}" dt="2022-09-18T18:28:10.710" v="40" actId="478"/>
          <ac:spMkLst>
            <pc:docMk/>
            <pc:sldMk cId="2411738422" sldId="358"/>
            <ac:spMk id="3" creationId="{E68C160F-5BB5-429E-AB4D-DD49F30B217C}"/>
          </ac:spMkLst>
        </pc:spChg>
        <pc:spChg chg="add">
          <ac:chgData name="Shez Coe" userId="33dce8b0-20b7-4564-ba3f-2d1de026c56c" providerId="ADAL" clId="{4D41B31D-C26D-4B16-8CBB-B818D6EF8719}" dt="2022-09-18T18:28:05.706" v="39" actId="26606"/>
          <ac:spMkLst>
            <pc:docMk/>
            <pc:sldMk cId="2411738422" sldId="358"/>
            <ac:spMk id="8" creationId="{1B15ED52-F352-441B-82BF-E0EA34836D08}"/>
          </ac:spMkLst>
        </pc:spChg>
        <pc:spChg chg="add">
          <ac:chgData name="Shez Coe" userId="33dce8b0-20b7-4564-ba3f-2d1de026c56c" providerId="ADAL" clId="{4D41B31D-C26D-4B16-8CBB-B818D6EF8719}" dt="2022-09-18T18:28:05.706" v="39" actId="26606"/>
          <ac:spMkLst>
            <pc:docMk/>
            <pc:sldMk cId="2411738422" sldId="358"/>
            <ac:spMk id="10" creationId="{3B2E3793-BFE6-45A2-9B7B-E18844431C99}"/>
          </ac:spMkLst>
        </pc:spChg>
        <pc:spChg chg="add">
          <ac:chgData name="Shez Coe" userId="33dce8b0-20b7-4564-ba3f-2d1de026c56c" providerId="ADAL" clId="{4D41B31D-C26D-4B16-8CBB-B818D6EF8719}" dt="2022-09-18T18:28:05.706" v="39" actId="26606"/>
          <ac:spMkLst>
            <pc:docMk/>
            <pc:sldMk cId="2411738422" sldId="358"/>
            <ac:spMk id="12" creationId="{BC4C4868-CB8F-4AF9-9CDB-8108F2C19B67}"/>
          </ac:spMkLst>
        </pc:spChg>
        <pc:spChg chg="add">
          <ac:chgData name="Shez Coe" userId="33dce8b0-20b7-4564-ba3f-2d1de026c56c" providerId="ADAL" clId="{4D41B31D-C26D-4B16-8CBB-B818D6EF8719}" dt="2022-09-18T18:28:05.706" v="39" actId="26606"/>
          <ac:spMkLst>
            <pc:docMk/>
            <pc:sldMk cId="2411738422" sldId="358"/>
            <ac:spMk id="14" creationId="{375E0459-6403-40CD-989D-56A4407CA12E}"/>
          </ac:spMkLst>
        </pc:spChg>
        <pc:spChg chg="add">
          <ac:chgData name="Shez Coe" userId="33dce8b0-20b7-4564-ba3f-2d1de026c56c" providerId="ADAL" clId="{4D41B31D-C26D-4B16-8CBB-B818D6EF8719}" dt="2022-09-18T18:28:05.706" v="39" actId="26606"/>
          <ac:spMkLst>
            <pc:docMk/>
            <pc:sldMk cId="2411738422" sldId="358"/>
            <ac:spMk id="16" creationId="{53E5B1A8-3AC9-4BD1-9BBC-78CA94F2D1BA}"/>
          </ac:spMkLst>
        </pc:sp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ata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rawing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colors1.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3F683C-B898-4787-AAF8-396D33D6FBD0}" type="doc">
      <dgm:prSet loTypeId="urn:microsoft.com/office/officeart/2018/2/layout/IconLabelList" loCatId="icon" qsTypeId="urn:microsoft.com/office/officeart/2005/8/quickstyle/simple1" qsCatId="simple" csTypeId="urn:microsoft.com/office/officeart/2018/5/colors/Iconchunking_neutralbg_accent1_2" csCatId="accent1" phldr="1"/>
      <dgm:spPr/>
      <dgm:t>
        <a:bodyPr/>
        <a:lstStyle/>
        <a:p>
          <a:endParaRPr lang="en-US"/>
        </a:p>
      </dgm:t>
    </dgm:pt>
    <dgm:pt modelId="{E514734A-1851-4827-A9BF-EBBF3A20CE04}">
      <dgm:prSet/>
      <dgm:spPr/>
      <dgm:t>
        <a:bodyPr/>
        <a:lstStyle/>
        <a:p>
          <a:r>
            <a:rPr lang="en-GB"/>
            <a:t>Did you get them?</a:t>
          </a:r>
          <a:endParaRPr lang="en-US"/>
        </a:p>
      </dgm:t>
    </dgm:pt>
    <dgm:pt modelId="{019AE33A-D487-4E45-B900-2F6F90788CF7}" type="parTrans" cxnId="{8C0FB503-34C5-420E-9D1F-8A0C99884FE9}">
      <dgm:prSet/>
      <dgm:spPr/>
      <dgm:t>
        <a:bodyPr/>
        <a:lstStyle/>
        <a:p>
          <a:endParaRPr lang="en-US"/>
        </a:p>
      </dgm:t>
    </dgm:pt>
    <dgm:pt modelId="{896189F7-A775-4089-82B2-BDD6C6041ED5}" type="sibTrans" cxnId="{8C0FB503-34C5-420E-9D1F-8A0C99884FE9}">
      <dgm:prSet/>
      <dgm:spPr/>
      <dgm:t>
        <a:bodyPr/>
        <a:lstStyle/>
        <a:p>
          <a:endParaRPr lang="en-US"/>
        </a:p>
      </dgm:t>
    </dgm:pt>
    <dgm:pt modelId="{6BE1D55A-5496-40A5-9772-B2C5E5AA99A6}">
      <dgm:prSet/>
      <dgm:spPr/>
      <dgm:t>
        <a:bodyPr/>
        <a:lstStyle/>
        <a:p>
          <a:r>
            <a:rPr lang="en-GB"/>
            <a:t>Did you keep going or did you give up easily.</a:t>
          </a:r>
          <a:endParaRPr lang="en-US"/>
        </a:p>
      </dgm:t>
    </dgm:pt>
    <dgm:pt modelId="{8A2520D2-D981-4F30-8ED3-8CB32C4B1C79}" type="parTrans" cxnId="{70F63C1B-EEEC-4553-8171-CA018E4DA0D7}">
      <dgm:prSet/>
      <dgm:spPr/>
      <dgm:t>
        <a:bodyPr/>
        <a:lstStyle/>
        <a:p>
          <a:endParaRPr lang="en-US"/>
        </a:p>
      </dgm:t>
    </dgm:pt>
    <dgm:pt modelId="{1162E82E-35F5-4931-BCAB-9320EFA0D81A}" type="sibTrans" cxnId="{70F63C1B-EEEC-4553-8171-CA018E4DA0D7}">
      <dgm:prSet/>
      <dgm:spPr/>
      <dgm:t>
        <a:bodyPr/>
        <a:lstStyle/>
        <a:p>
          <a:endParaRPr lang="en-US"/>
        </a:p>
      </dgm:t>
    </dgm:pt>
    <dgm:pt modelId="{B5488DCA-E548-46AD-AF52-040C07A452C1}">
      <dgm:prSet/>
      <dgm:spPr/>
      <dgm:t>
        <a:bodyPr/>
        <a:lstStyle/>
        <a:p>
          <a:r>
            <a:rPr lang="en-GB"/>
            <a:t>Did you ask for help from others?</a:t>
          </a:r>
          <a:endParaRPr lang="en-US"/>
        </a:p>
      </dgm:t>
    </dgm:pt>
    <dgm:pt modelId="{3B847624-0C1C-47B3-883A-2770BE97CCD5}" type="parTrans" cxnId="{DBDB37C9-E2D7-4F94-99C0-0B14628714CA}">
      <dgm:prSet/>
      <dgm:spPr/>
      <dgm:t>
        <a:bodyPr/>
        <a:lstStyle/>
        <a:p>
          <a:endParaRPr lang="en-US"/>
        </a:p>
      </dgm:t>
    </dgm:pt>
    <dgm:pt modelId="{BE8647BB-08C7-466E-B12C-0685D5A93D5C}" type="sibTrans" cxnId="{DBDB37C9-E2D7-4F94-99C0-0B14628714CA}">
      <dgm:prSet/>
      <dgm:spPr/>
      <dgm:t>
        <a:bodyPr/>
        <a:lstStyle/>
        <a:p>
          <a:endParaRPr lang="en-US"/>
        </a:p>
      </dgm:t>
    </dgm:pt>
    <dgm:pt modelId="{A8F9AA3F-3C83-44B4-B64E-C6171CC7DA69}" type="pres">
      <dgm:prSet presAssocID="{FE3F683C-B898-4787-AAF8-396D33D6FBD0}" presName="root" presStyleCnt="0">
        <dgm:presLayoutVars>
          <dgm:dir/>
          <dgm:resizeHandles val="exact"/>
        </dgm:presLayoutVars>
      </dgm:prSet>
      <dgm:spPr/>
    </dgm:pt>
    <dgm:pt modelId="{3EC34308-CBB3-4F1D-97B7-2391DC6ED3B7}" type="pres">
      <dgm:prSet presAssocID="{E514734A-1851-4827-A9BF-EBBF3A20CE04}" presName="compNode" presStyleCnt="0"/>
      <dgm:spPr/>
    </dgm:pt>
    <dgm:pt modelId="{640B59BB-E12D-4D5C-AF4A-AC00B1A28823}" type="pres">
      <dgm:prSet presAssocID="{E514734A-1851-4827-A9BF-EBBF3A20CE04}"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ee"/>
        </a:ext>
      </dgm:extLst>
    </dgm:pt>
    <dgm:pt modelId="{DC5621A1-E546-4091-9E09-3E1C7386A8E0}" type="pres">
      <dgm:prSet presAssocID="{E514734A-1851-4827-A9BF-EBBF3A20CE04}" presName="spaceRect" presStyleCnt="0"/>
      <dgm:spPr/>
    </dgm:pt>
    <dgm:pt modelId="{8AB13A5C-9AF9-4412-BDEE-3502F80ACBC6}" type="pres">
      <dgm:prSet presAssocID="{E514734A-1851-4827-A9BF-EBBF3A20CE04}" presName="textRect" presStyleLbl="revTx" presStyleIdx="0" presStyleCnt="3">
        <dgm:presLayoutVars>
          <dgm:chMax val="1"/>
          <dgm:chPref val="1"/>
        </dgm:presLayoutVars>
      </dgm:prSet>
      <dgm:spPr/>
    </dgm:pt>
    <dgm:pt modelId="{B90C7010-6B87-4E28-8AC4-C10C77885234}" type="pres">
      <dgm:prSet presAssocID="{896189F7-A775-4089-82B2-BDD6C6041ED5}" presName="sibTrans" presStyleCnt="0"/>
      <dgm:spPr/>
    </dgm:pt>
    <dgm:pt modelId="{4257F9C2-2474-4F47-9A96-B44420138454}" type="pres">
      <dgm:prSet presAssocID="{6BE1D55A-5496-40A5-9772-B2C5E5AA99A6}" presName="compNode" presStyleCnt="0"/>
      <dgm:spPr/>
    </dgm:pt>
    <dgm:pt modelId="{70A5A674-E795-489F-BB6F-2E5DB76A1254}" type="pres">
      <dgm:prSet presAssocID="{6BE1D55A-5496-40A5-9772-B2C5E5AA99A6}"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humbs Up Sign"/>
        </a:ext>
      </dgm:extLst>
    </dgm:pt>
    <dgm:pt modelId="{5C2C801B-3839-476A-9AA5-1EB66FEBF403}" type="pres">
      <dgm:prSet presAssocID="{6BE1D55A-5496-40A5-9772-B2C5E5AA99A6}" presName="spaceRect" presStyleCnt="0"/>
      <dgm:spPr/>
    </dgm:pt>
    <dgm:pt modelId="{E53DE42D-8840-4001-BAF3-39FF790000B6}" type="pres">
      <dgm:prSet presAssocID="{6BE1D55A-5496-40A5-9772-B2C5E5AA99A6}" presName="textRect" presStyleLbl="revTx" presStyleIdx="1" presStyleCnt="3">
        <dgm:presLayoutVars>
          <dgm:chMax val="1"/>
          <dgm:chPref val="1"/>
        </dgm:presLayoutVars>
      </dgm:prSet>
      <dgm:spPr/>
    </dgm:pt>
    <dgm:pt modelId="{0FABFF8E-9395-476E-9596-356B945829C6}" type="pres">
      <dgm:prSet presAssocID="{1162E82E-35F5-4931-BCAB-9320EFA0D81A}" presName="sibTrans" presStyleCnt="0"/>
      <dgm:spPr/>
    </dgm:pt>
    <dgm:pt modelId="{B75A5AD7-4304-4A6E-9333-D49C050938AF}" type="pres">
      <dgm:prSet presAssocID="{B5488DCA-E548-46AD-AF52-040C07A452C1}" presName="compNode" presStyleCnt="0"/>
      <dgm:spPr/>
    </dgm:pt>
    <dgm:pt modelId="{67758205-DF1B-400F-BFE4-A1FB23984891}" type="pres">
      <dgm:prSet presAssocID="{B5488DCA-E548-46AD-AF52-040C07A452C1}"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Question mark"/>
        </a:ext>
      </dgm:extLst>
    </dgm:pt>
    <dgm:pt modelId="{B9E902E4-627D-4F54-80B9-5717337F5737}" type="pres">
      <dgm:prSet presAssocID="{B5488DCA-E548-46AD-AF52-040C07A452C1}" presName="spaceRect" presStyleCnt="0"/>
      <dgm:spPr/>
    </dgm:pt>
    <dgm:pt modelId="{AF8576C7-6B10-4DEF-8E1D-4E0B5830AB86}" type="pres">
      <dgm:prSet presAssocID="{B5488DCA-E548-46AD-AF52-040C07A452C1}" presName="textRect" presStyleLbl="revTx" presStyleIdx="2" presStyleCnt="3">
        <dgm:presLayoutVars>
          <dgm:chMax val="1"/>
          <dgm:chPref val="1"/>
        </dgm:presLayoutVars>
      </dgm:prSet>
      <dgm:spPr/>
    </dgm:pt>
  </dgm:ptLst>
  <dgm:cxnLst>
    <dgm:cxn modelId="{8C0FB503-34C5-420E-9D1F-8A0C99884FE9}" srcId="{FE3F683C-B898-4787-AAF8-396D33D6FBD0}" destId="{E514734A-1851-4827-A9BF-EBBF3A20CE04}" srcOrd="0" destOrd="0" parTransId="{019AE33A-D487-4E45-B900-2F6F90788CF7}" sibTransId="{896189F7-A775-4089-82B2-BDD6C6041ED5}"/>
    <dgm:cxn modelId="{70F63C1B-EEEC-4553-8171-CA018E4DA0D7}" srcId="{FE3F683C-B898-4787-AAF8-396D33D6FBD0}" destId="{6BE1D55A-5496-40A5-9772-B2C5E5AA99A6}" srcOrd="1" destOrd="0" parTransId="{8A2520D2-D981-4F30-8ED3-8CB32C4B1C79}" sibTransId="{1162E82E-35F5-4931-BCAB-9320EFA0D81A}"/>
    <dgm:cxn modelId="{D6457437-74BB-4268-AD61-9EFD13EEB871}" type="presOf" srcId="{6BE1D55A-5496-40A5-9772-B2C5E5AA99A6}" destId="{E53DE42D-8840-4001-BAF3-39FF790000B6}" srcOrd="0" destOrd="0" presId="urn:microsoft.com/office/officeart/2018/2/layout/IconLabelList"/>
    <dgm:cxn modelId="{992342B6-D706-4D3A-8DA1-93C287493093}" type="presOf" srcId="{B5488DCA-E548-46AD-AF52-040C07A452C1}" destId="{AF8576C7-6B10-4DEF-8E1D-4E0B5830AB86}" srcOrd="0" destOrd="0" presId="urn:microsoft.com/office/officeart/2018/2/layout/IconLabelList"/>
    <dgm:cxn modelId="{E50098C2-A4E9-419A-BC29-32C092230AE8}" type="presOf" srcId="{E514734A-1851-4827-A9BF-EBBF3A20CE04}" destId="{8AB13A5C-9AF9-4412-BDEE-3502F80ACBC6}" srcOrd="0" destOrd="0" presId="urn:microsoft.com/office/officeart/2018/2/layout/IconLabelList"/>
    <dgm:cxn modelId="{DBDB37C9-E2D7-4F94-99C0-0B14628714CA}" srcId="{FE3F683C-B898-4787-AAF8-396D33D6FBD0}" destId="{B5488DCA-E548-46AD-AF52-040C07A452C1}" srcOrd="2" destOrd="0" parTransId="{3B847624-0C1C-47B3-883A-2770BE97CCD5}" sibTransId="{BE8647BB-08C7-466E-B12C-0685D5A93D5C}"/>
    <dgm:cxn modelId="{37758FF8-D9C0-42DB-AFE7-14592165FA52}" type="presOf" srcId="{FE3F683C-B898-4787-AAF8-396D33D6FBD0}" destId="{A8F9AA3F-3C83-44B4-B64E-C6171CC7DA69}" srcOrd="0" destOrd="0" presId="urn:microsoft.com/office/officeart/2018/2/layout/IconLabelList"/>
    <dgm:cxn modelId="{4DA231C9-12DF-408E-9487-1E822BF8F6A2}" type="presParOf" srcId="{A8F9AA3F-3C83-44B4-B64E-C6171CC7DA69}" destId="{3EC34308-CBB3-4F1D-97B7-2391DC6ED3B7}" srcOrd="0" destOrd="0" presId="urn:microsoft.com/office/officeart/2018/2/layout/IconLabelList"/>
    <dgm:cxn modelId="{36D93C6C-0F7F-4617-B73E-FE07A4AADBCE}" type="presParOf" srcId="{3EC34308-CBB3-4F1D-97B7-2391DC6ED3B7}" destId="{640B59BB-E12D-4D5C-AF4A-AC00B1A28823}" srcOrd="0" destOrd="0" presId="urn:microsoft.com/office/officeart/2018/2/layout/IconLabelList"/>
    <dgm:cxn modelId="{F143B6EF-ED27-4F2C-8FA0-20E195E81690}" type="presParOf" srcId="{3EC34308-CBB3-4F1D-97B7-2391DC6ED3B7}" destId="{DC5621A1-E546-4091-9E09-3E1C7386A8E0}" srcOrd="1" destOrd="0" presId="urn:microsoft.com/office/officeart/2018/2/layout/IconLabelList"/>
    <dgm:cxn modelId="{47A4EC41-D869-4327-9629-1B98DA9A5935}" type="presParOf" srcId="{3EC34308-CBB3-4F1D-97B7-2391DC6ED3B7}" destId="{8AB13A5C-9AF9-4412-BDEE-3502F80ACBC6}" srcOrd="2" destOrd="0" presId="urn:microsoft.com/office/officeart/2018/2/layout/IconLabelList"/>
    <dgm:cxn modelId="{B7965C37-0F8A-4F6A-86F9-81D84B2346E6}" type="presParOf" srcId="{A8F9AA3F-3C83-44B4-B64E-C6171CC7DA69}" destId="{B90C7010-6B87-4E28-8AC4-C10C77885234}" srcOrd="1" destOrd="0" presId="urn:microsoft.com/office/officeart/2018/2/layout/IconLabelList"/>
    <dgm:cxn modelId="{36F4B240-667A-4BC6-89BB-713FB8C6CEA9}" type="presParOf" srcId="{A8F9AA3F-3C83-44B4-B64E-C6171CC7DA69}" destId="{4257F9C2-2474-4F47-9A96-B44420138454}" srcOrd="2" destOrd="0" presId="urn:microsoft.com/office/officeart/2018/2/layout/IconLabelList"/>
    <dgm:cxn modelId="{EF16AC92-2BC6-4D5C-B5AA-DC5F35531133}" type="presParOf" srcId="{4257F9C2-2474-4F47-9A96-B44420138454}" destId="{70A5A674-E795-489F-BB6F-2E5DB76A1254}" srcOrd="0" destOrd="0" presId="urn:microsoft.com/office/officeart/2018/2/layout/IconLabelList"/>
    <dgm:cxn modelId="{FD831A69-3964-4B05-80CD-2CDC9B448EE7}" type="presParOf" srcId="{4257F9C2-2474-4F47-9A96-B44420138454}" destId="{5C2C801B-3839-476A-9AA5-1EB66FEBF403}" srcOrd="1" destOrd="0" presId="urn:microsoft.com/office/officeart/2018/2/layout/IconLabelList"/>
    <dgm:cxn modelId="{C0F2CE11-A262-4B33-8428-6527DABE076F}" type="presParOf" srcId="{4257F9C2-2474-4F47-9A96-B44420138454}" destId="{E53DE42D-8840-4001-BAF3-39FF790000B6}" srcOrd="2" destOrd="0" presId="urn:microsoft.com/office/officeart/2018/2/layout/IconLabelList"/>
    <dgm:cxn modelId="{04D7FB63-37AB-4CB4-9285-6BA6B1B92474}" type="presParOf" srcId="{A8F9AA3F-3C83-44B4-B64E-C6171CC7DA69}" destId="{0FABFF8E-9395-476E-9596-356B945829C6}" srcOrd="3" destOrd="0" presId="urn:microsoft.com/office/officeart/2018/2/layout/IconLabelList"/>
    <dgm:cxn modelId="{FBD8B57F-5638-419B-B2EC-C0D7190AF130}" type="presParOf" srcId="{A8F9AA3F-3C83-44B4-B64E-C6171CC7DA69}" destId="{B75A5AD7-4304-4A6E-9333-D49C050938AF}" srcOrd="4" destOrd="0" presId="urn:microsoft.com/office/officeart/2018/2/layout/IconLabelList"/>
    <dgm:cxn modelId="{CA045CBA-0709-4513-8B3D-A71E9372F89A}" type="presParOf" srcId="{B75A5AD7-4304-4A6E-9333-D49C050938AF}" destId="{67758205-DF1B-400F-BFE4-A1FB23984891}" srcOrd="0" destOrd="0" presId="urn:microsoft.com/office/officeart/2018/2/layout/IconLabelList"/>
    <dgm:cxn modelId="{153C424E-725C-4F93-A565-068F2CB3FB63}" type="presParOf" srcId="{B75A5AD7-4304-4A6E-9333-D49C050938AF}" destId="{B9E902E4-627D-4F54-80B9-5717337F5737}" srcOrd="1" destOrd="0" presId="urn:microsoft.com/office/officeart/2018/2/layout/IconLabelList"/>
    <dgm:cxn modelId="{0EEC1CA8-50C4-42B4-9445-6E7B6A55F848}" type="presParOf" srcId="{B75A5AD7-4304-4A6E-9333-D49C050938AF}" destId="{AF8576C7-6B10-4DEF-8E1D-4E0B5830AB86}"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26DF6B9-79A5-491F-BE8F-58B0305016DB}" type="doc">
      <dgm:prSet loTypeId="urn:microsoft.com/office/officeart/2018/2/layout/IconLabelList" loCatId="icon" qsTypeId="urn:microsoft.com/office/officeart/2005/8/quickstyle/simple1" qsCatId="simple" csTypeId="urn:microsoft.com/office/officeart/2018/5/colors/Iconchunking_neutralbg_colorful5" csCatId="colorful" phldr="1"/>
      <dgm:spPr/>
      <dgm:t>
        <a:bodyPr/>
        <a:lstStyle/>
        <a:p>
          <a:endParaRPr lang="en-US"/>
        </a:p>
      </dgm:t>
    </dgm:pt>
    <dgm:pt modelId="{EBC418D5-252F-468C-9871-D252524EE84A}">
      <dgm:prSet/>
      <dgm:spPr/>
      <dgm:t>
        <a:bodyPr/>
        <a:lstStyle/>
        <a:p>
          <a:r>
            <a:rPr lang="en-GB"/>
            <a:t>The process of learning – having a fixed or growth mindset.</a:t>
          </a:r>
          <a:endParaRPr lang="en-US"/>
        </a:p>
      </dgm:t>
    </dgm:pt>
    <dgm:pt modelId="{8653B8F6-A453-4D5E-977C-EE33900B789B}" type="parTrans" cxnId="{E7D7ED93-F6C2-486E-B69D-692CD4B23865}">
      <dgm:prSet/>
      <dgm:spPr/>
      <dgm:t>
        <a:bodyPr/>
        <a:lstStyle/>
        <a:p>
          <a:endParaRPr lang="en-US"/>
        </a:p>
      </dgm:t>
    </dgm:pt>
    <dgm:pt modelId="{33A11F4C-B8B1-47EF-81C0-A0E54D2F9AA2}" type="sibTrans" cxnId="{E7D7ED93-F6C2-486E-B69D-692CD4B23865}">
      <dgm:prSet/>
      <dgm:spPr/>
      <dgm:t>
        <a:bodyPr/>
        <a:lstStyle/>
        <a:p>
          <a:endParaRPr lang="en-US"/>
        </a:p>
      </dgm:t>
    </dgm:pt>
    <dgm:pt modelId="{F9C16801-D61D-4E8B-A3DB-6604103A7EAD}">
      <dgm:prSet/>
      <dgm:spPr/>
      <dgm:t>
        <a:bodyPr/>
        <a:lstStyle/>
        <a:p>
          <a:r>
            <a:rPr lang="en-GB"/>
            <a:t>Response to challenge or difficulty.</a:t>
          </a:r>
          <a:endParaRPr lang="en-US"/>
        </a:p>
      </dgm:t>
    </dgm:pt>
    <dgm:pt modelId="{FB266C91-5484-4E5B-A4AE-B126C8092D59}" type="parTrans" cxnId="{325DD703-878F-4FA7-8565-76F168BB3446}">
      <dgm:prSet/>
      <dgm:spPr/>
      <dgm:t>
        <a:bodyPr/>
        <a:lstStyle/>
        <a:p>
          <a:endParaRPr lang="en-US"/>
        </a:p>
      </dgm:t>
    </dgm:pt>
    <dgm:pt modelId="{E8878CC9-330E-40A5-B919-453B95F092BF}" type="sibTrans" cxnId="{325DD703-878F-4FA7-8565-76F168BB3446}">
      <dgm:prSet/>
      <dgm:spPr/>
      <dgm:t>
        <a:bodyPr/>
        <a:lstStyle/>
        <a:p>
          <a:endParaRPr lang="en-US"/>
        </a:p>
      </dgm:t>
    </dgm:pt>
    <dgm:pt modelId="{0A22C9FB-5EEE-4213-A69E-2E3B98DDD645}">
      <dgm:prSet/>
      <dgm:spPr/>
      <dgm:t>
        <a:bodyPr/>
        <a:lstStyle/>
        <a:p>
          <a:r>
            <a:rPr lang="en-GB"/>
            <a:t>Resilience and grit.</a:t>
          </a:r>
          <a:endParaRPr lang="en-US"/>
        </a:p>
      </dgm:t>
    </dgm:pt>
    <dgm:pt modelId="{3ADDFD89-3614-4D0F-9633-13B2D3B3C5B1}" type="parTrans" cxnId="{B334FC35-A562-47FB-B65F-895C18A9F462}">
      <dgm:prSet/>
      <dgm:spPr/>
      <dgm:t>
        <a:bodyPr/>
        <a:lstStyle/>
        <a:p>
          <a:endParaRPr lang="en-US"/>
        </a:p>
      </dgm:t>
    </dgm:pt>
    <dgm:pt modelId="{3BEED103-1191-43AE-B7E6-6968BC532207}" type="sibTrans" cxnId="{B334FC35-A562-47FB-B65F-895C18A9F462}">
      <dgm:prSet/>
      <dgm:spPr/>
      <dgm:t>
        <a:bodyPr/>
        <a:lstStyle/>
        <a:p>
          <a:endParaRPr lang="en-US"/>
        </a:p>
      </dgm:t>
    </dgm:pt>
    <dgm:pt modelId="{083ECA3A-0578-494E-8BC9-6881701D1F6A}" type="pres">
      <dgm:prSet presAssocID="{026DF6B9-79A5-491F-BE8F-58B0305016DB}" presName="root" presStyleCnt="0">
        <dgm:presLayoutVars>
          <dgm:dir/>
          <dgm:resizeHandles val="exact"/>
        </dgm:presLayoutVars>
      </dgm:prSet>
      <dgm:spPr/>
    </dgm:pt>
    <dgm:pt modelId="{887BEEA7-74F6-4FAF-98AC-2A71739F3588}" type="pres">
      <dgm:prSet presAssocID="{EBC418D5-252F-468C-9871-D252524EE84A}" presName="compNode" presStyleCnt="0"/>
      <dgm:spPr/>
    </dgm:pt>
    <dgm:pt modelId="{D17CBC3C-DA68-412A-A55A-9894CD24AC42}" type="pres">
      <dgm:prSet presAssocID="{EBC418D5-252F-468C-9871-D252524EE84A}"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erson with Idea"/>
        </a:ext>
      </dgm:extLst>
    </dgm:pt>
    <dgm:pt modelId="{D90CCBAF-006E-46B6-A56F-716C8625F4FA}" type="pres">
      <dgm:prSet presAssocID="{EBC418D5-252F-468C-9871-D252524EE84A}" presName="spaceRect" presStyleCnt="0"/>
      <dgm:spPr/>
    </dgm:pt>
    <dgm:pt modelId="{06FC2F76-74AE-4A95-A751-B2217E2901A4}" type="pres">
      <dgm:prSet presAssocID="{EBC418D5-252F-468C-9871-D252524EE84A}" presName="textRect" presStyleLbl="revTx" presStyleIdx="0" presStyleCnt="3">
        <dgm:presLayoutVars>
          <dgm:chMax val="1"/>
          <dgm:chPref val="1"/>
        </dgm:presLayoutVars>
      </dgm:prSet>
      <dgm:spPr/>
    </dgm:pt>
    <dgm:pt modelId="{6C28E924-E762-4A8E-8A29-8A2520432625}" type="pres">
      <dgm:prSet presAssocID="{33A11F4C-B8B1-47EF-81C0-A0E54D2F9AA2}" presName="sibTrans" presStyleCnt="0"/>
      <dgm:spPr/>
    </dgm:pt>
    <dgm:pt modelId="{858E5BAD-6ADB-4E63-9A74-1C729259A5F1}" type="pres">
      <dgm:prSet presAssocID="{F9C16801-D61D-4E8B-A3DB-6604103A7EAD}" presName="compNode" presStyleCnt="0"/>
      <dgm:spPr/>
    </dgm:pt>
    <dgm:pt modelId="{876C5FBF-9965-4DF5-A36F-87B0D5768C87}" type="pres">
      <dgm:prSet presAssocID="{F9C16801-D61D-4E8B-A3DB-6604103A7EAD}"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Lightning"/>
        </a:ext>
      </dgm:extLst>
    </dgm:pt>
    <dgm:pt modelId="{A152CED7-D1F7-4381-8611-F5791B89070A}" type="pres">
      <dgm:prSet presAssocID="{F9C16801-D61D-4E8B-A3DB-6604103A7EAD}" presName="spaceRect" presStyleCnt="0"/>
      <dgm:spPr/>
    </dgm:pt>
    <dgm:pt modelId="{A6613854-AB24-43E2-9507-1CCF999DCC6F}" type="pres">
      <dgm:prSet presAssocID="{F9C16801-D61D-4E8B-A3DB-6604103A7EAD}" presName="textRect" presStyleLbl="revTx" presStyleIdx="1" presStyleCnt="3">
        <dgm:presLayoutVars>
          <dgm:chMax val="1"/>
          <dgm:chPref val="1"/>
        </dgm:presLayoutVars>
      </dgm:prSet>
      <dgm:spPr/>
    </dgm:pt>
    <dgm:pt modelId="{12E528A0-7528-49C5-904E-A7A63452FAC3}" type="pres">
      <dgm:prSet presAssocID="{E8878CC9-330E-40A5-B919-453B95F092BF}" presName="sibTrans" presStyleCnt="0"/>
      <dgm:spPr/>
    </dgm:pt>
    <dgm:pt modelId="{A35DAD75-96B9-4171-8AB8-C1DA1B462073}" type="pres">
      <dgm:prSet presAssocID="{0A22C9FB-5EEE-4213-A69E-2E3B98DDD645}" presName="compNode" presStyleCnt="0"/>
      <dgm:spPr/>
    </dgm:pt>
    <dgm:pt modelId="{87477558-55FE-47A9-BEBC-5634083785DC}" type="pres">
      <dgm:prSet presAssocID="{0A22C9FB-5EEE-4213-A69E-2E3B98DDD645}"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rawl"/>
        </a:ext>
      </dgm:extLst>
    </dgm:pt>
    <dgm:pt modelId="{4062F328-D746-4D4B-85FA-6344F1602BAD}" type="pres">
      <dgm:prSet presAssocID="{0A22C9FB-5EEE-4213-A69E-2E3B98DDD645}" presName="spaceRect" presStyleCnt="0"/>
      <dgm:spPr/>
    </dgm:pt>
    <dgm:pt modelId="{C4801CEE-1DCF-4363-B9AC-B1FCF22423D1}" type="pres">
      <dgm:prSet presAssocID="{0A22C9FB-5EEE-4213-A69E-2E3B98DDD645}" presName="textRect" presStyleLbl="revTx" presStyleIdx="2" presStyleCnt="3">
        <dgm:presLayoutVars>
          <dgm:chMax val="1"/>
          <dgm:chPref val="1"/>
        </dgm:presLayoutVars>
      </dgm:prSet>
      <dgm:spPr/>
    </dgm:pt>
  </dgm:ptLst>
  <dgm:cxnLst>
    <dgm:cxn modelId="{325DD703-878F-4FA7-8565-76F168BB3446}" srcId="{026DF6B9-79A5-491F-BE8F-58B0305016DB}" destId="{F9C16801-D61D-4E8B-A3DB-6604103A7EAD}" srcOrd="1" destOrd="0" parTransId="{FB266C91-5484-4E5B-A4AE-B126C8092D59}" sibTransId="{E8878CC9-330E-40A5-B919-453B95F092BF}"/>
    <dgm:cxn modelId="{B334FC35-A562-47FB-B65F-895C18A9F462}" srcId="{026DF6B9-79A5-491F-BE8F-58B0305016DB}" destId="{0A22C9FB-5EEE-4213-A69E-2E3B98DDD645}" srcOrd="2" destOrd="0" parTransId="{3ADDFD89-3614-4D0F-9633-13B2D3B3C5B1}" sibTransId="{3BEED103-1191-43AE-B7E6-6968BC532207}"/>
    <dgm:cxn modelId="{10AAAD82-F921-4A59-9E4A-470B5E84E113}" type="presOf" srcId="{F9C16801-D61D-4E8B-A3DB-6604103A7EAD}" destId="{A6613854-AB24-43E2-9507-1CCF999DCC6F}" srcOrd="0" destOrd="0" presId="urn:microsoft.com/office/officeart/2018/2/layout/IconLabelList"/>
    <dgm:cxn modelId="{E7D7ED93-F6C2-486E-B69D-692CD4B23865}" srcId="{026DF6B9-79A5-491F-BE8F-58B0305016DB}" destId="{EBC418D5-252F-468C-9871-D252524EE84A}" srcOrd="0" destOrd="0" parTransId="{8653B8F6-A453-4D5E-977C-EE33900B789B}" sibTransId="{33A11F4C-B8B1-47EF-81C0-A0E54D2F9AA2}"/>
    <dgm:cxn modelId="{EE51ABAC-DCA5-4A2C-A4BF-147B8E77C26A}" type="presOf" srcId="{026DF6B9-79A5-491F-BE8F-58B0305016DB}" destId="{083ECA3A-0578-494E-8BC9-6881701D1F6A}" srcOrd="0" destOrd="0" presId="urn:microsoft.com/office/officeart/2018/2/layout/IconLabelList"/>
    <dgm:cxn modelId="{A75298C8-61EA-42C1-BA9E-B981C2F6D4FD}" type="presOf" srcId="{0A22C9FB-5EEE-4213-A69E-2E3B98DDD645}" destId="{C4801CEE-1DCF-4363-B9AC-B1FCF22423D1}" srcOrd="0" destOrd="0" presId="urn:microsoft.com/office/officeart/2018/2/layout/IconLabelList"/>
    <dgm:cxn modelId="{E091E9FC-37A6-40EF-B758-BD56EDBC664A}" type="presOf" srcId="{EBC418D5-252F-468C-9871-D252524EE84A}" destId="{06FC2F76-74AE-4A95-A751-B2217E2901A4}" srcOrd="0" destOrd="0" presId="urn:microsoft.com/office/officeart/2018/2/layout/IconLabelList"/>
    <dgm:cxn modelId="{F1CF660F-25DA-4598-9E10-0490870193E2}" type="presParOf" srcId="{083ECA3A-0578-494E-8BC9-6881701D1F6A}" destId="{887BEEA7-74F6-4FAF-98AC-2A71739F3588}" srcOrd="0" destOrd="0" presId="urn:microsoft.com/office/officeart/2018/2/layout/IconLabelList"/>
    <dgm:cxn modelId="{C6EE3E25-4715-443E-BC89-F1A8676A1C60}" type="presParOf" srcId="{887BEEA7-74F6-4FAF-98AC-2A71739F3588}" destId="{D17CBC3C-DA68-412A-A55A-9894CD24AC42}" srcOrd="0" destOrd="0" presId="urn:microsoft.com/office/officeart/2018/2/layout/IconLabelList"/>
    <dgm:cxn modelId="{887F939C-5B5E-4EC4-A6F7-0F55195785AB}" type="presParOf" srcId="{887BEEA7-74F6-4FAF-98AC-2A71739F3588}" destId="{D90CCBAF-006E-46B6-A56F-716C8625F4FA}" srcOrd="1" destOrd="0" presId="urn:microsoft.com/office/officeart/2018/2/layout/IconLabelList"/>
    <dgm:cxn modelId="{547C4455-8CFF-42B2-9648-658F1F4C2FCC}" type="presParOf" srcId="{887BEEA7-74F6-4FAF-98AC-2A71739F3588}" destId="{06FC2F76-74AE-4A95-A751-B2217E2901A4}" srcOrd="2" destOrd="0" presId="urn:microsoft.com/office/officeart/2018/2/layout/IconLabelList"/>
    <dgm:cxn modelId="{0E46FB99-D15C-458C-BE80-EDDFE689F246}" type="presParOf" srcId="{083ECA3A-0578-494E-8BC9-6881701D1F6A}" destId="{6C28E924-E762-4A8E-8A29-8A2520432625}" srcOrd="1" destOrd="0" presId="urn:microsoft.com/office/officeart/2018/2/layout/IconLabelList"/>
    <dgm:cxn modelId="{F24F71C2-48E0-47A7-A819-7F42EF848A81}" type="presParOf" srcId="{083ECA3A-0578-494E-8BC9-6881701D1F6A}" destId="{858E5BAD-6ADB-4E63-9A74-1C729259A5F1}" srcOrd="2" destOrd="0" presId="urn:microsoft.com/office/officeart/2018/2/layout/IconLabelList"/>
    <dgm:cxn modelId="{DB6896B1-31BD-467D-B856-D492A6F71661}" type="presParOf" srcId="{858E5BAD-6ADB-4E63-9A74-1C729259A5F1}" destId="{876C5FBF-9965-4DF5-A36F-87B0D5768C87}" srcOrd="0" destOrd="0" presId="urn:microsoft.com/office/officeart/2018/2/layout/IconLabelList"/>
    <dgm:cxn modelId="{D95101C1-BFEC-47B4-A331-D2FE455B7A15}" type="presParOf" srcId="{858E5BAD-6ADB-4E63-9A74-1C729259A5F1}" destId="{A152CED7-D1F7-4381-8611-F5791B89070A}" srcOrd="1" destOrd="0" presId="urn:microsoft.com/office/officeart/2018/2/layout/IconLabelList"/>
    <dgm:cxn modelId="{04098A43-7524-47E6-BFD2-33D097A28A60}" type="presParOf" srcId="{858E5BAD-6ADB-4E63-9A74-1C729259A5F1}" destId="{A6613854-AB24-43E2-9507-1CCF999DCC6F}" srcOrd="2" destOrd="0" presId="urn:microsoft.com/office/officeart/2018/2/layout/IconLabelList"/>
    <dgm:cxn modelId="{BD9A52A5-B310-4E17-8880-4488A0A04B60}" type="presParOf" srcId="{083ECA3A-0578-494E-8BC9-6881701D1F6A}" destId="{12E528A0-7528-49C5-904E-A7A63452FAC3}" srcOrd="3" destOrd="0" presId="urn:microsoft.com/office/officeart/2018/2/layout/IconLabelList"/>
    <dgm:cxn modelId="{D135EA0E-1468-47E2-A666-6F92E0E28A89}" type="presParOf" srcId="{083ECA3A-0578-494E-8BC9-6881701D1F6A}" destId="{A35DAD75-96B9-4171-8AB8-C1DA1B462073}" srcOrd="4" destOrd="0" presId="urn:microsoft.com/office/officeart/2018/2/layout/IconLabelList"/>
    <dgm:cxn modelId="{90681E88-2254-4986-938E-759BE71F44F7}" type="presParOf" srcId="{A35DAD75-96B9-4171-8AB8-C1DA1B462073}" destId="{87477558-55FE-47A9-BEBC-5634083785DC}" srcOrd="0" destOrd="0" presId="urn:microsoft.com/office/officeart/2018/2/layout/IconLabelList"/>
    <dgm:cxn modelId="{FEBDF142-90D3-4A85-849B-A1EC3896CAE8}" type="presParOf" srcId="{A35DAD75-96B9-4171-8AB8-C1DA1B462073}" destId="{4062F328-D746-4D4B-85FA-6344F1602BAD}" srcOrd="1" destOrd="0" presId="urn:microsoft.com/office/officeart/2018/2/layout/IconLabelList"/>
    <dgm:cxn modelId="{B2317E49-9C1C-45C4-BA40-9A67FCB26591}" type="presParOf" srcId="{A35DAD75-96B9-4171-8AB8-C1DA1B462073}" destId="{C4801CEE-1DCF-4363-B9AC-B1FCF22423D1}"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0B59BB-E12D-4D5C-AF4A-AC00B1A28823}">
      <dsp:nvSpPr>
        <dsp:cNvPr id="0" name=""/>
        <dsp:cNvSpPr/>
      </dsp:nvSpPr>
      <dsp:spPr>
        <a:xfrm>
          <a:off x="1212569" y="960427"/>
          <a:ext cx="1300252" cy="130025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AB13A5C-9AF9-4412-BDEE-3502F80ACBC6}">
      <dsp:nvSpPr>
        <dsp:cNvPr id="0" name=""/>
        <dsp:cNvSpPr/>
      </dsp:nvSpPr>
      <dsp:spPr>
        <a:xfrm>
          <a:off x="417971" y="2617252"/>
          <a:ext cx="28894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pPr>
          <a:r>
            <a:rPr lang="en-GB" sz="2500" kern="1200"/>
            <a:t>Did you get them?</a:t>
          </a:r>
          <a:endParaRPr lang="en-US" sz="2500" kern="1200"/>
        </a:p>
      </dsp:txBody>
      <dsp:txXfrm>
        <a:off x="417971" y="2617252"/>
        <a:ext cx="2889450" cy="720000"/>
      </dsp:txXfrm>
    </dsp:sp>
    <dsp:sp modelId="{70A5A674-E795-489F-BB6F-2E5DB76A1254}">
      <dsp:nvSpPr>
        <dsp:cNvPr id="0" name=""/>
        <dsp:cNvSpPr/>
      </dsp:nvSpPr>
      <dsp:spPr>
        <a:xfrm>
          <a:off x="4607673" y="960427"/>
          <a:ext cx="1300252" cy="130025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53DE42D-8840-4001-BAF3-39FF790000B6}">
      <dsp:nvSpPr>
        <dsp:cNvPr id="0" name=""/>
        <dsp:cNvSpPr/>
      </dsp:nvSpPr>
      <dsp:spPr>
        <a:xfrm>
          <a:off x="3813075" y="2617252"/>
          <a:ext cx="28894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pPr>
          <a:r>
            <a:rPr lang="en-GB" sz="2500" kern="1200"/>
            <a:t>Did you keep going or did you give up easily.</a:t>
          </a:r>
          <a:endParaRPr lang="en-US" sz="2500" kern="1200"/>
        </a:p>
      </dsp:txBody>
      <dsp:txXfrm>
        <a:off x="3813075" y="2617252"/>
        <a:ext cx="2889450" cy="720000"/>
      </dsp:txXfrm>
    </dsp:sp>
    <dsp:sp modelId="{67758205-DF1B-400F-BFE4-A1FB23984891}">
      <dsp:nvSpPr>
        <dsp:cNvPr id="0" name=""/>
        <dsp:cNvSpPr/>
      </dsp:nvSpPr>
      <dsp:spPr>
        <a:xfrm>
          <a:off x="8002777" y="960427"/>
          <a:ext cx="1300252" cy="130025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F8576C7-6B10-4DEF-8E1D-4E0B5830AB86}">
      <dsp:nvSpPr>
        <dsp:cNvPr id="0" name=""/>
        <dsp:cNvSpPr/>
      </dsp:nvSpPr>
      <dsp:spPr>
        <a:xfrm>
          <a:off x="7208178" y="2617252"/>
          <a:ext cx="28894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pPr>
          <a:r>
            <a:rPr lang="en-GB" sz="2500" kern="1200"/>
            <a:t>Did you ask for help from others?</a:t>
          </a:r>
          <a:endParaRPr lang="en-US" sz="2500" kern="1200"/>
        </a:p>
      </dsp:txBody>
      <dsp:txXfrm>
        <a:off x="7208178" y="2617252"/>
        <a:ext cx="288945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7CBC3C-DA68-412A-A55A-9894CD24AC42}">
      <dsp:nvSpPr>
        <dsp:cNvPr id="0" name=""/>
        <dsp:cNvSpPr/>
      </dsp:nvSpPr>
      <dsp:spPr>
        <a:xfrm>
          <a:off x="947201" y="818755"/>
          <a:ext cx="1451800" cy="14518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6FC2F76-74AE-4A95-A751-B2217E2901A4}">
      <dsp:nvSpPr>
        <dsp:cNvPr id="0" name=""/>
        <dsp:cNvSpPr/>
      </dsp:nvSpPr>
      <dsp:spPr>
        <a:xfrm>
          <a:off x="59990" y="2654049"/>
          <a:ext cx="3226223"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90000"/>
            </a:lnSpc>
            <a:spcBef>
              <a:spcPct val="0"/>
            </a:spcBef>
            <a:spcAft>
              <a:spcPct val="35000"/>
            </a:spcAft>
            <a:buNone/>
          </a:pPr>
          <a:r>
            <a:rPr lang="en-GB" sz="1900" kern="1200"/>
            <a:t>The process of learning – having a fixed or growth mindset.</a:t>
          </a:r>
          <a:endParaRPr lang="en-US" sz="1900" kern="1200"/>
        </a:p>
      </dsp:txBody>
      <dsp:txXfrm>
        <a:off x="59990" y="2654049"/>
        <a:ext cx="3226223" cy="720000"/>
      </dsp:txXfrm>
    </dsp:sp>
    <dsp:sp modelId="{876C5FBF-9965-4DF5-A36F-87B0D5768C87}">
      <dsp:nvSpPr>
        <dsp:cNvPr id="0" name=""/>
        <dsp:cNvSpPr/>
      </dsp:nvSpPr>
      <dsp:spPr>
        <a:xfrm>
          <a:off x="4738014" y="818755"/>
          <a:ext cx="1451800" cy="14518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6613854-AB24-43E2-9507-1CCF999DCC6F}">
      <dsp:nvSpPr>
        <dsp:cNvPr id="0" name=""/>
        <dsp:cNvSpPr/>
      </dsp:nvSpPr>
      <dsp:spPr>
        <a:xfrm>
          <a:off x="3850802" y="2654049"/>
          <a:ext cx="3226223"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90000"/>
            </a:lnSpc>
            <a:spcBef>
              <a:spcPct val="0"/>
            </a:spcBef>
            <a:spcAft>
              <a:spcPct val="35000"/>
            </a:spcAft>
            <a:buNone/>
          </a:pPr>
          <a:r>
            <a:rPr lang="en-GB" sz="1900" kern="1200"/>
            <a:t>Response to challenge or difficulty.</a:t>
          </a:r>
          <a:endParaRPr lang="en-US" sz="1900" kern="1200"/>
        </a:p>
      </dsp:txBody>
      <dsp:txXfrm>
        <a:off x="3850802" y="2654049"/>
        <a:ext cx="3226223" cy="720000"/>
      </dsp:txXfrm>
    </dsp:sp>
    <dsp:sp modelId="{87477558-55FE-47A9-BEBC-5634083785DC}">
      <dsp:nvSpPr>
        <dsp:cNvPr id="0" name=""/>
        <dsp:cNvSpPr/>
      </dsp:nvSpPr>
      <dsp:spPr>
        <a:xfrm>
          <a:off x="8528826" y="818755"/>
          <a:ext cx="1451800" cy="14518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4801CEE-1DCF-4363-B9AC-B1FCF22423D1}">
      <dsp:nvSpPr>
        <dsp:cNvPr id="0" name=""/>
        <dsp:cNvSpPr/>
      </dsp:nvSpPr>
      <dsp:spPr>
        <a:xfrm>
          <a:off x="7641615" y="2654049"/>
          <a:ext cx="3226223"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90000"/>
            </a:lnSpc>
            <a:spcBef>
              <a:spcPct val="0"/>
            </a:spcBef>
            <a:spcAft>
              <a:spcPct val="35000"/>
            </a:spcAft>
            <a:buNone/>
          </a:pPr>
          <a:r>
            <a:rPr lang="en-GB" sz="1900" kern="1200"/>
            <a:t>Resilience and grit.</a:t>
          </a:r>
          <a:endParaRPr lang="en-US" sz="1900" kern="1200"/>
        </a:p>
      </dsp:txBody>
      <dsp:txXfrm>
        <a:off x="7641615" y="2654049"/>
        <a:ext cx="3226223" cy="720000"/>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194C4C-23BC-4A89-9315-9704CF03405C}" type="datetimeFigureOut">
              <a:rPr lang="en-GB" smtClean="0"/>
              <a:t>18/09/2022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6A5613-3A7C-4899-B37A-1D78527D9700}" type="slidenum">
              <a:rPr lang="en-GB" smtClean="0"/>
              <a:t>‹#›</a:t>
            </a:fld>
            <a:endParaRPr lang="en-GB"/>
          </a:p>
        </p:txBody>
      </p:sp>
    </p:spTree>
    <p:extLst>
      <p:ext uri="{BB962C8B-B14F-4D97-AF65-F5344CB8AC3E}">
        <p14:creationId xmlns:p14="http://schemas.microsoft.com/office/powerpoint/2010/main" val="1164402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 have decided to come into the 6</a:t>
            </a:r>
            <a:r>
              <a:rPr lang="en-GB" baseline="30000" dirty="0"/>
              <a:t>th</a:t>
            </a:r>
            <a:r>
              <a:rPr lang="en-GB" dirty="0"/>
              <a:t> Form at Bishop Stopford School. Why?  Speed dating.  You will have 30 seconds to answer the question that appears and then you must listen while you ‘date’ answers the next question.</a:t>
            </a:r>
          </a:p>
        </p:txBody>
      </p:sp>
      <p:sp>
        <p:nvSpPr>
          <p:cNvPr id="4" name="Slide Number Placeholder 3"/>
          <p:cNvSpPr>
            <a:spLocks noGrp="1"/>
          </p:cNvSpPr>
          <p:nvPr>
            <p:ph type="sldNum" sz="quarter" idx="10"/>
          </p:nvPr>
        </p:nvSpPr>
        <p:spPr/>
        <p:txBody>
          <a:bodyPr/>
          <a:lstStyle/>
          <a:p>
            <a:fld id="{680B5B6B-C3CB-4A1A-8E21-94E47846F63B}" type="slidenum">
              <a:rPr lang="en-GB" smtClean="0"/>
              <a:t>6</a:t>
            </a:fld>
            <a:endParaRPr lang="en-GB"/>
          </a:p>
        </p:txBody>
      </p:sp>
    </p:spTree>
    <p:extLst>
      <p:ext uri="{BB962C8B-B14F-4D97-AF65-F5344CB8AC3E}">
        <p14:creationId xmlns:p14="http://schemas.microsoft.com/office/powerpoint/2010/main" val="2133091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 have decided to come into the 6</a:t>
            </a:r>
            <a:r>
              <a:rPr lang="en-GB" baseline="30000" dirty="0"/>
              <a:t>th</a:t>
            </a:r>
            <a:r>
              <a:rPr lang="en-GB" dirty="0"/>
              <a:t> Form at Bishop Stopford School. Why?  Speed dating.  You will have 30 seconds to answer the question that appears and then you must listen while you ‘date’ answers the next question.</a:t>
            </a:r>
          </a:p>
        </p:txBody>
      </p:sp>
      <p:sp>
        <p:nvSpPr>
          <p:cNvPr id="4" name="Slide Number Placeholder 3"/>
          <p:cNvSpPr>
            <a:spLocks noGrp="1"/>
          </p:cNvSpPr>
          <p:nvPr>
            <p:ph type="sldNum" sz="quarter" idx="10"/>
          </p:nvPr>
        </p:nvSpPr>
        <p:spPr/>
        <p:txBody>
          <a:bodyPr/>
          <a:lstStyle/>
          <a:p>
            <a:fld id="{680B5B6B-C3CB-4A1A-8E21-94E47846F63B}" type="slidenum">
              <a:rPr lang="en-GB" smtClean="0"/>
              <a:t>16</a:t>
            </a:fld>
            <a:endParaRPr lang="en-GB"/>
          </a:p>
        </p:txBody>
      </p:sp>
    </p:spTree>
    <p:extLst>
      <p:ext uri="{BB962C8B-B14F-4D97-AF65-F5344CB8AC3E}">
        <p14:creationId xmlns:p14="http://schemas.microsoft.com/office/powerpoint/2010/main" val="39877275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843DE-A4E6-4157-B255-6CE815F717A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17D293D-8CC7-4B1C-85DA-DE8CCC1BFA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6C8A6B2-D90B-430F-9E7D-6671A12E77BC}"/>
              </a:ext>
            </a:extLst>
          </p:cNvPr>
          <p:cNvSpPr>
            <a:spLocks noGrp="1"/>
          </p:cNvSpPr>
          <p:nvPr>
            <p:ph type="dt" sz="half" idx="10"/>
          </p:nvPr>
        </p:nvSpPr>
        <p:spPr/>
        <p:txBody>
          <a:bodyPr/>
          <a:lstStyle/>
          <a:p>
            <a:fld id="{F81B6B2F-6E51-43AB-9903-AE773F376762}" type="datetimeFigureOut">
              <a:rPr lang="en-GB" smtClean="0"/>
              <a:t>18/09/2022</a:t>
            </a:fld>
            <a:endParaRPr lang="en-GB"/>
          </a:p>
        </p:txBody>
      </p:sp>
      <p:sp>
        <p:nvSpPr>
          <p:cNvPr id="5" name="Footer Placeholder 4">
            <a:extLst>
              <a:ext uri="{FF2B5EF4-FFF2-40B4-BE49-F238E27FC236}">
                <a16:creationId xmlns:a16="http://schemas.microsoft.com/office/drawing/2014/main" id="{CE09249C-BA45-40F2-996E-BD6604071C8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B3674F8-1205-49CC-9282-FE6459A05948}"/>
              </a:ext>
            </a:extLst>
          </p:cNvPr>
          <p:cNvSpPr>
            <a:spLocks noGrp="1"/>
          </p:cNvSpPr>
          <p:nvPr>
            <p:ph type="sldNum" sz="quarter" idx="12"/>
          </p:nvPr>
        </p:nvSpPr>
        <p:spPr/>
        <p:txBody>
          <a:bodyPr/>
          <a:lstStyle/>
          <a:p>
            <a:fld id="{060334B8-2D94-4FE8-A1C5-90E405914305}" type="slidenum">
              <a:rPr lang="en-GB" smtClean="0"/>
              <a:t>‹#›</a:t>
            </a:fld>
            <a:endParaRPr lang="en-GB"/>
          </a:p>
        </p:txBody>
      </p:sp>
    </p:spTree>
    <p:extLst>
      <p:ext uri="{BB962C8B-B14F-4D97-AF65-F5344CB8AC3E}">
        <p14:creationId xmlns:p14="http://schemas.microsoft.com/office/powerpoint/2010/main" val="40722748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0C931-10FF-44B3-95B1-59764BD2C26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B90A11A-5B23-4ED1-AFC1-E336BA0695C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0AD8DC2-E1CC-4855-A825-A29B6B078FE9}"/>
              </a:ext>
            </a:extLst>
          </p:cNvPr>
          <p:cNvSpPr>
            <a:spLocks noGrp="1"/>
          </p:cNvSpPr>
          <p:nvPr>
            <p:ph type="dt" sz="half" idx="10"/>
          </p:nvPr>
        </p:nvSpPr>
        <p:spPr/>
        <p:txBody>
          <a:bodyPr/>
          <a:lstStyle/>
          <a:p>
            <a:fld id="{F81B6B2F-6E51-43AB-9903-AE773F376762}" type="datetimeFigureOut">
              <a:rPr lang="en-GB" smtClean="0"/>
              <a:t>18/09/2022</a:t>
            </a:fld>
            <a:endParaRPr lang="en-GB"/>
          </a:p>
        </p:txBody>
      </p:sp>
      <p:sp>
        <p:nvSpPr>
          <p:cNvPr id="5" name="Footer Placeholder 4">
            <a:extLst>
              <a:ext uri="{FF2B5EF4-FFF2-40B4-BE49-F238E27FC236}">
                <a16:creationId xmlns:a16="http://schemas.microsoft.com/office/drawing/2014/main" id="{E6769D27-E260-4B78-9008-4F8A6AE980D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05164CD-8A79-4CA1-9F2B-8AD2B55D4CD7}"/>
              </a:ext>
            </a:extLst>
          </p:cNvPr>
          <p:cNvSpPr>
            <a:spLocks noGrp="1"/>
          </p:cNvSpPr>
          <p:nvPr>
            <p:ph type="sldNum" sz="quarter" idx="12"/>
          </p:nvPr>
        </p:nvSpPr>
        <p:spPr/>
        <p:txBody>
          <a:bodyPr/>
          <a:lstStyle/>
          <a:p>
            <a:fld id="{060334B8-2D94-4FE8-A1C5-90E405914305}" type="slidenum">
              <a:rPr lang="en-GB" smtClean="0"/>
              <a:t>‹#›</a:t>
            </a:fld>
            <a:endParaRPr lang="en-GB"/>
          </a:p>
        </p:txBody>
      </p:sp>
    </p:spTree>
    <p:extLst>
      <p:ext uri="{BB962C8B-B14F-4D97-AF65-F5344CB8AC3E}">
        <p14:creationId xmlns:p14="http://schemas.microsoft.com/office/powerpoint/2010/main" val="19417136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0E90841-E72A-444A-B9BF-ABFA8A19024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4408835-4067-4860-8966-0D126605DFE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11B9F0F-ECAE-409E-B4B4-178B918CB7CC}"/>
              </a:ext>
            </a:extLst>
          </p:cNvPr>
          <p:cNvSpPr>
            <a:spLocks noGrp="1"/>
          </p:cNvSpPr>
          <p:nvPr>
            <p:ph type="dt" sz="half" idx="10"/>
          </p:nvPr>
        </p:nvSpPr>
        <p:spPr/>
        <p:txBody>
          <a:bodyPr/>
          <a:lstStyle/>
          <a:p>
            <a:fld id="{F81B6B2F-6E51-43AB-9903-AE773F376762}" type="datetimeFigureOut">
              <a:rPr lang="en-GB" smtClean="0"/>
              <a:t>18/09/2022</a:t>
            </a:fld>
            <a:endParaRPr lang="en-GB"/>
          </a:p>
        </p:txBody>
      </p:sp>
      <p:sp>
        <p:nvSpPr>
          <p:cNvPr id="5" name="Footer Placeholder 4">
            <a:extLst>
              <a:ext uri="{FF2B5EF4-FFF2-40B4-BE49-F238E27FC236}">
                <a16:creationId xmlns:a16="http://schemas.microsoft.com/office/drawing/2014/main" id="{976AE68B-7597-4134-847F-E97927232C7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4F38D9F-E157-44E1-827A-3F04FAB69464}"/>
              </a:ext>
            </a:extLst>
          </p:cNvPr>
          <p:cNvSpPr>
            <a:spLocks noGrp="1"/>
          </p:cNvSpPr>
          <p:nvPr>
            <p:ph type="sldNum" sz="quarter" idx="12"/>
          </p:nvPr>
        </p:nvSpPr>
        <p:spPr/>
        <p:txBody>
          <a:bodyPr/>
          <a:lstStyle/>
          <a:p>
            <a:fld id="{060334B8-2D94-4FE8-A1C5-90E405914305}" type="slidenum">
              <a:rPr lang="en-GB" smtClean="0"/>
              <a:t>‹#›</a:t>
            </a:fld>
            <a:endParaRPr lang="en-GB"/>
          </a:p>
        </p:txBody>
      </p:sp>
    </p:spTree>
    <p:extLst>
      <p:ext uri="{BB962C8B-B14F-4D97-AF65-F5344CB8AC3E}">
        <p14:creationId xmlns:p14="http://schemas.microsoft.com/office/powerpoint/2010/main" val="7462360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7EFB0-3C76-4B6B-9751-69452D23230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F53A35C-82C1-44DF-88D7-663E9775298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3D94C52-E99D-4F8C-811C-E2F4BB5ACFDA}"/>
              </a:ext>
            </a:extLst>
          </p:cNvPr>
          <p:cNvSpPr>
            <a:spLocks noGrp="1"/>
          </p:cNvSpPr>
          <p:nvPr>
            <p:ph type="dt" sz="half" idx="10"/>
          </p:nvPr>
        </p:nvSpPr>
        <p:spPr/>
        <p:txBody>
          <a:bodyPr/>
          <a:lstStyle/>
          <a:p>
            <a:fld id="{F81B6B2F-6E51-43AB-9903-AE773F376762}" type="datetimeFigureOut">
              <a:rPr lang="en-GB" smtClean="0"/>
              <a:t>18/09/2022</a:t>
            </a:fld>
            <a:endParaRPr lang="en-GB"/>
          </a:p>
        </p:txBody>
      </p:sp>
      <p:sp>
        <p:nvSpPr>
          <p:cNvPr id="5" name="Footer Placeholder 4">
            <a:extLst>
              <a:ext uri="{FF2B5EF4-FFF2-40B4-BE49-F238E27FC236}">
                <a16:creationId xmlns:a16="http://schemas.microsoft.com/office/drawing/2014/main" id="{BE139D21-CB10-4F97-BEF0-036F623A58C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7A58433-F32A-4138-AD1A-FE84DD6D88FA}"/>
              </a:ext>
            </a:extLst>
          </p:cNvPr>
          <p:cNvSpPr>
            <a:spLocks noGrp="1"/>
          </p:cNvSpPr>
          <p:nvPr>
            <p:ph type="sldNum" sz="quarter" idx="12"/>
          </p:nvPr>
        </p:nvSpPr>
        <p:spPr/>
        <p:txBody>
          <a:bodyPr/>
          <a:lstStyle/>
          <a:p>
            <a:fld id="{060334B8-2D94-4FE8-A1C5-90E405914305}" type="slidenum">
              <a:rPr lang="en-GB" smtClean="0"/>
              <a:t>‹#›</a:t>
            </a:fld>
            <a:endParaRPr lang="en-GB"/>
          </a:p>
        </p:txBody>
      </p:sp>
    </p:spTree>
    <p:extLst>
      <p:ext uri="{BB962C8B-B14F-4D97-AF65-F5344CB8AC3E}">
        <p14:creationId xmlns:p14="http://schemas.microsoft.com/office/powerpoint/2010/main" val="594594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186AB-276D-4FA0-BA45-A5DE4B7FE7D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2E0FE2B-6CC1-483E-AD8E-F643E12CA34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55C9EF2-B0ED-444A-9383-33C5A8BA2C53}"/>
              </a:ext>
            </a:extLst>
          </p:cNvPr>
          <p:cNvSpPr>
            <a:spLocks noGrp="1"/>
          </p:cNvSpPr>
          <p:nvPr>
            <p:ph type="dt" sz="half" idx="10"/>
          </p:nvPr>
        </p:nvSpPr>
        <p:spPr/>
        <p:txBody>
          <a:bodyPr/>
          <a:lstStyle/>
          <a:p>
            <a:fld id="{F81B6B2F-6E51-43AB-9903-AE773F376762}" type="datetimeFigureOut">
              <a:rPr lang="en-GB" smtClean="0"/>
              <a:t>18/09/2022</a:t>
            </a:fld>
            <a:endParaRPr lang="en-GB"/>
          </a:p>
        </p:txBody>
      </p:sp>
      <p:sp>
        <p:nvSpPr>
          <p:cNvPr id="5" name="Footer Placeholder 4">
            <a:extLst>
              <a:ext uri="{FF2B5EF4-FFF2-40B4-BE49-F238E27FC236}">
                <a16:creationId xmlns:a16="http://schemas.microsoft.com/office/drawing/2014/main" id="{903054FA-FFE2-48DD-91D0-D499EF8B6DE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67DD397-DE62-4860-AB66-C0C1ACC227C0}"/>
              </a:ext>
            </a:extLst>
          </p:cNvPr>
          <p:cNvSpPr>
            <a:spLocks noGrp="1"/>
          </p:cNvSpPr>
          <p:nvPr>
            <p:ph type="sldNum" sz="quarter" idx="12"/>
          </p:nvPr>
        </p:nvSpPr>
        <p:spPr/>
        <p:txBody>
          <a:bodyPr/>
          <a:lstStyle/>
          <a:p>
            <a:fld id="{060334B8-2D94-4FE8-A1C5-90E405914305}" type="slidenum">
              <a:rPr lang="en-GB" smtClean="0"/>
              <a:t>‹#›</a:t>
            </a:fld>
            <a:endParaRPr lang="en-GB"/>
          </a:p>
        </p:txBody>
      </p:sp>
    </p:spTree>
    <p:extLst>
      <p:ext uri="{BB962C8B-B14F-4D97-AF65-F5344CB8AC3E}">
        <p14:creationId xmlns:p14="http://schemas.microsoft.com/office/powerpoint/2010/main" val="6212092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2C476-E2BA-4C49-BFA8-34E03E25638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8B618BA-403A-4DF9-B32A-964322CD50E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DD35540-98EA-4984-A860-CCC3CCD6B9B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F47CFF5-8013-463D-9CF2-DCAEF52EDE2D}"/>
              </a:ext>
            </a:extLst>
          </p:cNvPr>
          <p:cNvSpPr>
            <a:spLocks noGrp="1"/>
          </p:cNvSpPr>
          <p:nvPr>
            <p:ph type="dt" sz="half" idx="10"/>
          </p:nvPr>
        </p:nvSpPr>
        <p:spPr/>
        <p:txBody>
          <a:bodyPr/>
          <a:lstStyle/>
          <a:p>
            <a:fld id="{F81B6B2F-6E51-43AB-9903-AE773F376762}" type="datetimeFigureOut">
              <a:rPr lang="en-GB" smtClean="0"/>
              <a:t>18/09/2022</a:t>
            </a:fld>
            <a:endParaRPr lang="en-GB"/>
          </a:p>
        </p:txBody>
      </p:sp>
      <p:sp>
        <p:nvSpPr>
          <p:cNvPr id="6" name="Footer Placeholder 5">
            <a:extLst>
              <a:ext uri="{FF2B5EF4-FFF2-40B4-BE49-F238E27FC236}">
                <a16:creationId xmlns:a16="http://schemas.microsoft.com/office/drawing/2014/main" id="{7454A50E-D3D3-4C4E-9280-4F6F922BCEA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4D9E39A-2CD8-45D8-A5A9-1B343960371A}"/>
              </a:ext>
            </a:extLst>
          </p:cNvPr>
          <p:cNvSpPr>
            <a:spLocks noGrp="1"/>
          </p:cNvSpPr>
          <p:nvPr>
            <p:ph type="sldNum" sz="quarter" idx="12"/>
          </p:nvPr>
        </p:nvSpPr>
        <p:spPr/>
        <p:txBody>
          <a:bodyPr/>
          <a:lstStyle/>
          <a:p>
            <a:fld id="{060334B8-2D94-4FE8-A1C5-90E405914305}" type="slidenum">
              <a:rPr lang="en-GB" smtClean="0"/>
              <a:t>‹#›</a:t>
            </a:fld>
            <a:endParaRPr lang="en-GB"/>
          </a:p>
        </p:txBody>
      </p:sp>
    </p:spTree>
    <p:extLst>
      <p:ext uri="{BB962C8B-B14F-4D97-AF65-F5344CB8AC3E}">
        <p14:creationId xmlns:p14="http://schemas.microsoft.com/office/powerpoint/2010/main" val="23923286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0F19F-646E-4059-94B4-8DFAEB3AABD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11A916B-8AB1-48E3-BE8C-E9E47ACA1EC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770B7F7-8C10-4FB8-8B7D-C13A0354D44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4DEBB1A-8DAC-4286-A11C-E6DB33A63AA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F21417-FCF2-49A7-938A-D1ACCF5782D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62AC64F-FFFF-4B40-B4A6-29CF535263A2}"/>
              </a:ext>
            </a:extLst>
          </p:cNvPr>
          <p:cNvSpPr>
            <a:spLocks noGrp="1"/>
          </p:cNvSpPr>
          <p:nvPr>
            <p:ph type="dt" sz="half" idx="10"/>
          </p:nvPr>
        </p:nvSpPr>
        <p:spPr/>
        <p:txBody>
          <a:bodyPr/>
          <a:lstStyle/>
          <a:p>
            <a:fld id="{F81B6B2F-6E51-43AB-9903-AE773F376762}" type="datetimeFigureOut">
              <a:rPr lang="en-GB" smtClean="0"/>
              <a:t>18/09/2022</a:t>
            </a:fld>
            <a:endParaRPr lang="en-GB"/>
          </a:p>
        </p:txBody>
      </p:sp>
      <p:sp>
        <p:nvSpPr>
          <p:cNvPr id="8" name="Footer Placeholder 7">
            <a:extLst>
              <a:ext uri="{FF2B5EF4-FFF2-40B4-BE49-F238E27FC236}">
                <a16:creationId xmlns:a16="http://schemas.microsoft.com/office/drawing/2014/main" id="{41394179-13D5-4141-A93F-D974FD4E949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D183551-9E12-41B4-9500-FF4F3698DBC9}"/>
              </a:ext>
            </a:extLst>
          </p:cNvPr>
          <p:cNvSpPr>
            <a:spLocks noGrp="1"/>
          </p:cNvSpPr>
          <p:nvPr>
            <p:ph type="sldNum" sz="quarter" idx="12"/>
          </p:nvPr>
        </p:nvSpPr>
        <p:spPr/>
        <p:txBody>
          <a:bodyPr/>
          <a:lstStyle/>
          <a:p>
            <a:fld id="{060334B8-2D94-4FE8-A1C5-90E405914305}" type="slidenum">
              <a:rPr lang="en-GB" smtClean="0"/>
              <a:t>‹#›</a:t>
            </a:fld>
            <a:endParaRPr lang="en-GB"/>
          </a:p>
        </p:txBody>
      </p:sp>
    </p:spTree>
    <p:extLst>
      <p:ext uri="{BB962C8B-B14F-4D97-AF65-F5344CB8AC3E}">
        <p14:creationId xmlns:p14="http://schemas.microsoft.com/office/powerpoint/2010/main" val="35290951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F190D4-8505-435E-90EE-188EA8488D5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547BCE1-D317-4B5F-A57E-94F3A7229881}"/>
              </a:ext>
            </a:extLst>
          </p:cNvPr>
          <p:cNvSpPr>
            <a:spLocks noGrp="1"/>
          </p:cNvSpPr>
          <p:nvPr>
            <p:ph type="dt" sz="half" idx="10"/>
          </p:nvPr>
        </p:nvSpPr>
        <p:spPr/>
        <p:txBody>
          <a:bodyPr/>
          <a:lstStyle/>
          <a:p>
            <a:fld id="{F81B6B2F-6E51-43AB-9903-AE773F376762}" type="datetimeFigureOut">
              <a:rPr lang="en-GB" smtClean="0"/>
              <a:t>18/09/2022</a:t>
            </a:fld>
            <a:endParaRPr lang="en-GB"/>
          </a:p>
        </p:txBody>
      </p:sp>
      <p:sp>
        <p:nvSpPr>
          <p:cNvPr id="4" name="Footer Placeholder 3">
            <a:extLst>
              <a:ext uri="{FF2B5EF4-FFF2-40B4-BE49-F238E27FC236}">
                <a16:creationId xmlns:a16="http://schemas.microsoft.com/office/drawing/2014/main" id="{70D191C9-0339-4A45-BB8D-4C69E492382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33DD06B-DFA2-4B53-9FD0-78C27783C2A5}"/>
              </a:ext>
            </a:extLst>
          </p:cNvPr>
          <p:cNvSpPr>
            <a:spLocks noGrp="1"/>
          </p:cNvSpPr>
          <p:nvPr>
            <p:ph type="sldNum" sz="quarter" idx="12"/>
          </p:nvPr>
        </p:nvSpPr>
        <p:spPr/>
        <p:txBody>
          <a:bodyPr/>
          <a:lstStyle/>
          <a:p>
            <a:fld id="{060334B8-2D94-4FE8-A1C5-90E405914305}" type="slidenum">
              <a:rPr lang="en-GB" smtClean="0"/>
              <a:t>‹#›</a:t>
            </a:fld>
            <a:endParaRPr lang="en-GB"/>
          </a:p>
        </p:txBody>
      </p:sp>
    </p:spTree>
    <p:extLst>
      <p:ext uri="{BB962C8B-B14F-4D97-AF65-F5344CB8AC3E}">
        <p14:creationId xmlns:p14="http://schemas.microsoft.com/office/powerpoint/2010/main" val="1153326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961F2A1-ECCB-42C8-8196-58EE8AED4CC7}"/>
              </a:ext>
            </a:extLst>
          </p:cNvPr>
          <p:cNvSpPr>
            <a:spLocks noGrp="1"/>
          </p:cNvSpPr>
          <p:nvPr>
            <p:ph type="dt" sz="half" idx="10"/>
          </p:nvPr>
        </p:nvSpPr>
        <p:spPr/>
        <p:txBody>
          <a:bodyPr/>
          <a:lstStyle/>
          <a:p>
            <a:fld id="{F81B6B2F-6E51-43AB-9903-AE773F376762}" type="datetimeFigureOut">
              <a:rPr lang="en-GB" smtClean="0"/>
              <a:t>18/09/2022</a:t>
            </a:fld>
            <a:endParaRPr lang="en-GB"/>
          </a:p>
        </p:txBody>
      </p:sp>
      <p:sp>
        <p:nvSpPr>
          <p:cNvPr id="3" name="Footer Placeholder 2">
            <a:extLst>
              <a:ext uri="{FF2B5EF4-FFF2-40B4-BE49-F238E27FC236}">
                <a16:creationId xmlns:a16="http://schemas.microsoft.com/office/drawing/2014/main" id="{57456B67-5ED6-413F-9E5F-35537E1BA94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D417E8A-4E24-44DA-9331-9F45834B91F4}"/>
              </a:ext>
            </a:extLst>
          </p:cNvPr>
          <p:cNvSpPr>
            <a:spLocks noGrp="1"/>
          </p:cNvSpPr>
          <p:nvPr>
            <p:ph type="sldNum" sz="quarter" idx="12"/>
          </p:nvPr>
        </p:nvSpPr>
        <p:spPr/>
        <p:txBody>
          <a:bodyPr/>
          <a:lstStyle/>
          <a:p>
            <a:fld id="{060334B8-2D94-4FE8-A1C5-90E405914305}" type="slidenum">
              <a:rPr lang="en-GB" smtClean="0"/>
              <a:t>‹#›</a:t>
            </a:fld>
            <a:endParaRPr lang="en-GB"/>
          </a:p>
        </p:txBody>
      </p:sp>
    </p:spTree>
    <p:extLst>
      <p:ext uri="{BB962C8B-B14F-4D97-AF65-F5344CB8AC3E}">
        <p14:creationId xmlns:p14="http://schemas.microsoft.com/office/powerpoint/2010/main" val="31595821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4041B-69F4-45B5-B012-C484D43222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AEF7F2E-EDA4-41DE-9969-E700A483793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EF473FD-DA66-4F28-AE28-52E91297C9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D67BDD1-E9D4-4F3D-9836-7D5223880DA8}"/>
              </a:ext>
            </a:extLst>
          </p:cNvPr>
          <p:cNvSpPr>
            <a:spLocks noGrp="1"/>
          </p:cNvSpPr>
          <p:nvPr>
            <p:ph type="dt" sz="half" idx="10"/>
          </p:nvPr>
        </p:nvSpPr>
        <p:spPr/>
        <p:txBody>
          <a:bodyPr/>
          <a:lstStyle/>
          <a:p>
            <a:fld id="{F81B6B2F-6E51-43AB-9903-AE773F376762}" type="datetimeFigureOut">
              <a:rPr lang="en-GB" smtClean="0"/>
              <a:t>18/09/2022</a:t>
            </a:fld>
            <a:endParaRPr lang="en-GB"/>
          </a:p>
        </p:txBody>
      </p:sp>
      <p:sp>
        <p:nvSpPr>
          <p:cNvPr id="6" name="Footer Placeholder 5">
            <a:extLst>
              <a:ext uri="{FF2B5EF4-FFF2-40B4-BE49-F238E27FC236}">
                <a16:creationId xmlns:a16="http://schemas.microsoft.com/office/drawing/2014/main" id="{46D0692A-27E5-425A-B6D6-632DFD48C1E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C5628E0-AAF0-4888-8EF7-62570703A00F}"/>
              </a:ext>
            </a:extLst>
          </p:cNvPr>
          <p:cNvSpPr>
            <a:spLocks noGrp="1"/>
          </p:cNvSpPr>
          <p:nvPr>
            <p:ph type="sldNum" sz="quarter" idx="12"/>
          </p:nvPr>
        </p:nvSpPr>
        <p:spPr/>
        <p:txBody>
          <a:bodyPr/>
          <a:lstStyle/>
          <a:p>
            <a:fld id="{060334B8-2D94-4FE8-A1C5-90E405914305}" type="slidenum">
              <a:rPr lang="en-GB" smtClean="0"/>
              <a:t>‹#›</a:t>
            </a:fld>
            <a:endParaRPr lang="en-GB"/>
          </a:p>
        </p:txBody>
      </p:sp>
    </p:spTree>
    <p:extLst>
      <p:ext uri="{BB962C8B-B14F-4D97-AF65-F5344CB8AC3E}">
        <p14:creationId xmlns:p14="http://schemas.microsoft.com/office/powerpoint/2010/main" val="3188977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E91E9-AA1D-4CA1-A9BE-C7A384E0D4D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5008799-8E64-4305-B0C9-4E87458A18C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584DDE1-C3DE-482E-AC5F-969D1CE11A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8C81BE8-B733-4206-970E-B449A27C0B41}"/>
              </a:ext>
            </a:extLst>
          </p:cNvPr>
          <p:cNvSpPr>
            <a:spLocks noGrp="1"/>
          </p:cNvSpPr>
          <p:nvPr>
            <p:ph type="dt" sz="half" idx="10"/>
          </p:nvPr>
        </p:nvSpPr>
        <p:spPr/>
        <p:txBody>
          <a:bodyPr/>
          <a:lstStyle/>
          <a:p>
            <a:fld id="{F81B6B2F-6E51-43AB-9903-AE773F376762}" type="datetimeFigureOut">
              <a:rPr lang="en-GB" smtClean="0"/>
              <a:t>18/09/2022</a:t>
            </a:fld>
            <a:endParaRPr lang="en-GB"/>
          </a:p>
        </p:txBody>
      </p:sp>
      <p:sp>
        <p:nvSpPr>
          <p:cNvPr id="6" name="Footer Placeholder 5">
            <a:extLst>
              <a:ext uri="{FF2B5EF4-FFF2-40B4-BE49-F238E27FC236}">
                <a16:creationId xmlns:a16="http://schemas.microsoft.com/office/drawing/2014/main" id="{0AE3B200-6C2D-4AFA-A2B8-1CFCD7BE535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E7B74B6-5A68-4CB0-A319-3F8E7ED69729}"/>
              </a:ext>
            </a:extLst>
          </p:cNvPr>
          <p:cNvSpPr>
            <a:spLocks noGrp="1"/>
          </p:cNvSpPr>
          <p:nvPr>
            <p:ph type="sldNum" sz="quarter" idx="12"/>
          </p:nvPr>
        </p:nvSpPr>
        <p:spPr/>
        <p:txBody>
          <a:bodyPr/>
          <a:lstStyle/>
          <a:p>
            <a:fld id="{060334B8-2D94-4FE8-A1C5-90E405914305}" type="slidenum">
              <a:rPr lang="en-GB" smtClean="0"/>
              <a:t>‹#›</a:t>
            </a:fld>
            <a:endParaRPr lang="en-GB"/>
          </a:p>
        </p:txBody>
      </p:sp>
    </p:spTree>
    <p:extLst>
      <p:ext uri="{BB962C8B-B14F-4D97-AF65-F5344CB8AC3E}">
        <p14:creationId xmlns:p14="http://schemas.microsoft.com/office/powerpoint/2010/main" val="330643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AEE00A0-4132-4BC8-B83C-3CC0B3ECB4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89E5591-6CA7-4BB5-BF3B-111F0E64304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56363F9-EFCB-42F6-993C-570314101C8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1B6B2F-6E51-43AB-9903-AE773F376762}" type="datetimeFigureOut">
              <a:rPr lang="en-GB" smtClean="0"/>
              <a:t>18/09/2022</a:t>
            </a:fld>
            <a:endParaRPr lang="en-GB"/>
          </a:p>
        </p:txBody>
      </p:sp>
      <p:sp>
        <p:nvSpPr>
          <p:cNvPr id="5" name="Footer Placeholder 4">
            <a:extLst>
              <a:ext uri="{FF2B5EF4-FFF2-40B4-BE49-F238E27FC236}">
                <a16:creationId xmlns:a16="http://schemas.microsoft.com/office/drawing/2014/main" id="{2A3C24D3-1D78-48E6-9658-4ACE651932A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38D3F68-B42C-4BED-B43F-274774D9F3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0334B8-2D94-4FE8-A1C5-90E405914305}" type="slidenum">
              <a:rPr lang="en-GB" smtClean="0"/>
              <a:t>‹#›</a:t>
            </a:fld>
            <a:endParaRPr lang="en-GB"/>
          </a:p>
        </p:txBody>
      </p:sp>
    </p:spTree>
    <p:extLst>
      <p:ext uri="{BB962C8B-B14F-4D97-AF65-F5344CB8AC3E}">
        <p14:creationId xmlns:p14="http://schemas.microsoft.com/office/powerpoint/2010/main" val="42852348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2.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ags" Target="../tags/tag3.xml"/><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tags" Target="../tags/tag4.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2nF90sAW-Yg" TargetMode="External"/><Relationship Id="rId2" Type="http://schemas.openxmlformats.org/officeDocument/2006/relationships/slideLayout" Target="../slideLayouts/slideLayout2.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26BDCA6B-3C9C-4213-A0D9-30BD5F0B07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0"/>
            <a:ext cx="8426302" cy="6858000"/>
          </a:xfrm>
          <a:custGeom>
            <a:avLst/>
            <a:gdLst>
              <a:gd name="connsiteX0" fmla="*/ 184095 w 8426302"/>
              <a:gd name="connsiteY0" fmla="*/ 6858000 h 6858000"/>
              <a:gd name="connsiteX1" fmla="*/ 8426302 w 8426302"/>
              <a:gd name="connsiteY1" fmla="*/ 6858000 h 6858000"/>
              <a:gd name="connsiteX2" fmla="*/ 8426302 w 8426302"/>
              <a:gd name="connsiteY2" fmla="*/ 0 h 6858000"/>
              <a:gd name="connsiteX3" fmla="*/ 2743435 w 8426302"/>
              <a:gd name="connsiteY3" fmla="*/ 0 h 6858000"/>
              <a:gd name="connsiteX4" fmla="*/ 2688451 w 8426302"/>
              <a:gd name="connsiteY4" fmla="*/ 37385 h 6858000"/>
              <a:gd name="connsiteX5" fmla="*/ 0 w 8426302"/>
              <a:gd name="connsiteY5" fmla="*/ 5321277 h 6858000"/>
              <a:gd name="connsiteX6" fmla="*/ 116943 w 8426302"/>
              <a:gd name="connsiteY6" fmla="*/ 65584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6302" h="6858000">
                <a:moveTo>
                  <a:pt x="184095" y="6858000"/>
                </a:moveTo>
                <a:lnTo>
                  <a:pt x="8426302" y="6858000"/>
                </a:lnTo>
                <a:lnTo>
                  <a:pt x="8426302" y="0"/>
                </a:lnTo>
                <a:lnTo>
                  <a:pt x="2743435" y="0"/>
                </a:lnTo>
                <a:lnTo>
                  <a:pt x="2688451" y="37385"/>
                </a:lnTo>
                <a:cubicBezTo>
                  <a:pt x="1058888" y="1225893"/>
                  <a:pt x="0" y="3149927"/>
                  <a:pt x="0" y="5321277"/>
                </a:cubicBezTo>
                <a:cubicBezTo>
                  <a:pt x="0" y="5744268"/>
                  <a:pt x="40184" y="6157873"/>
                  <a:pt x="116943" y="6558484"/>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FDA12F62-867F-4684-B28B-E085D09DCC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0"/>
            <a:ext cx="8174932" cy="6858000"/>
          </a:xfrm>
          <a:custGeom>
            <a:avLst/>
            <a:gdLst>
              <a:gd name="connsiteX0" fmla="*/ 190266 w 8174932"/>
              <a:gd name="connsiteY0" fmla="*/ 6858000 h 6858000"/>
              <a:gd name="connsiteX1" fmla="*/ 8174932 w 8174932"/>
              <a:gd name="connsiteY1" fmla="*/ 6858000 h 6858000"/>
              <a:gd name="connsiteX2" fmla="*/ 8174932 w 8174932"/>
              <a:gd name="connsiteY2" fmla="*/ 0 h 6858000"/>
              <a:gd name="connsiteX3" fmla="*/ 2944847 w 8174932"/>
              <a:gd name="connsiteY3" fmla="*/ 0 h 6858000"/>
              <a:gd name="connsiteX4" fmla="*/ 2646373 w 8174932"/>
              <a:gd name="connsiteY4" fmla="*/ 196447 h 6858000"/>
              <a:gd name="connsiteX5" fmla="*/ 0 w 8174932"/>
              <a:gd name="connsiteY5" fmla="*/ 5321277 h 6858000"/>
              <a:gd name="connsiteX6" fmla="*/ 112445 w 8174932"/>
              <a:gd name="connsiteY6" fmla="*/ 651089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74932" h="6858000">
                <a:moveTo>
                  <a:pt x="190266" y="6858000"/>
                </a:moveTo>
                <a:lnTo>
                  <a:pt x="8174932" y="6858000"/>
                </a:lnTo>
                <a:lnTo>
                  <a:pt x="8174932" y="0"/>
                </a:lnTo>
                <a:lnTo>
                  <a:pt x="2944847" y="0"/>
                </a:lnTo>
                <a:lnTo>
                  <a:pt x="2646373" y="196447"/>
                </a:lnTo>
                <a:cubicBezTo>
                  <a:pt x="1044779" y="1335395"/>
                  <a:pt x="0" y="3206327"/>
                  <a:pt x="0" y="5321277"/>
                </a:cubicBezTo>
                <a:cubicBezTo>
                  <a:pt x="0" y="5727999"/>
                  <a:pt x="38639" y="6125696"/>
                  <a:pt x="112445" y="6510898"/>
                </a:cubicBez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EB9D03F-695A-4D0C-A3AB-CE4346C48D21}"/>
              </a:ext>
            </a:extLst>
          </p:cNvPr>
          <p:cNvSpPr>
            <a:spLocks noGrp="1"/>
          </p:cNvSpPr>
          <p:nvPr>
            <p:ph type="ctrTitle"/>
          </p:nvPr>
        </p:nvSpPr>
        <p:spPr>
          <a:xfrm>
            <a:off x="804672" y="234110"/>
            <a:ext cx="5936370" cy="3466213"/>
          </a:xfrm>
        </p:spPr>
        <p:txBody>
          <a:bodyPr anchor="b">
            <a:normAutofit/>
          </a:bodyPr>
          <a:lstStyle/>
          <a:p>
            <a:pPr algn="l"/>
            <a:r>
              <a:rPr lang="en-GB" sz="7200">
                <a:solidFill>
                  <a:srgbClr val="FFFFFF"/>
                </a:solidFill>
              </a:rPr>
              <a:t>The A-Level Mindset</a:t>
            </a:r>
          </a:p>
        </p:txBody>
      </p:sp>
      <p:sp>
        <p:nvSpPr>
          <p:cNvPr id="3" name="Subtitle 2">
            <a:extLst>
              <a:ext uri="{FF2B5EF4-FFF2-40B4-BE49-F238E27FC236}">
                <a16:creationId xmlns:a16="http://schemas.microsoft.com/office/drawing/2014/main" id="{8638EECA-E21F-4888-AF23-28AB60DABF02}"/>
              </a:ext>
            </a:extLst>
          </p:cNvPr>
          <p:cNvSpPr>
            <a:spLocks noGrp="1"/>
          </p:cNvSpPr>
          <p:nvPr>
            <p:ph type="subTitle" idx="1"/>
          </p:nvPr>
        </p:nvSpPr>
        <p:spPr>
          <a:xfrm>
            <a:off x="804672" y="4180354"/>
            <a:ext cx="5649289" cy="1279978"/>
          </a:xfrm>
        </p:spPr>
        <p:txBody>
          <a:bodyPr anchor="t">
            <a:normAutofit/>
          </a:bodyPr>
          <a:lstStyle/>
          <a:p>
            <a:pPr algn="l"/>
            <a:r>
              <a:rPr lang="en-GB">
                <a:solidFill>
                  <a:srgbClr val="FFFFFF"/>
                </a:solidFill>
              </a:rPr>
              <a:t>How to be successful at A-levels</a:t>
            </a:r>
          </a:p>
        </p:txBody>
      </p:sp>
    </p:spTree>
    <p:custDataLst>
      <p:tags r:id="rId1"/>
    </p:custDataLst>
    <p:extLst>
      <p:ext uri="{BB962C8B-B14F-4D97-AF65-F5344CB8AC3E}">
        <p14:creationId xmlns:p14="http://schemas.microsoft.com/office/powerpoint/2010/main" val="360740806"/>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523B66E-0AB7-4082-A7BC-843206F141CA}"/>
              </a:ext>
            </a:extLst>
          </p:cNvPr>
          <p:cNvSpPr>
            <a:spLocks noGrp="1"/>
          </p:cNvSpPr>
          <p:nvPr>
            <p:ph type="title"/>
          </p:nvPr>
        </p:nvSpPr>
        <p:spPr>
          <a:xfrm>
            <a:off x="1371599" y="294538"/>
            <a:ext cx="9895951" cy="1033669"/>
          </a:xfrm>
        </p:spPr>
        <p:txBody>
          <a:bodyPr>
            <a:normAutofit/>
          </a:bodyPr>
          <a:lstStyle/>
          <a:p>
            <a:r>
              <a:rPr lang="en-GB" sz="4000">
                <a:solidFill>
                  <a:srgbClr val="FFFFFF"/>
                </a:solidFill>
              </a:rPr>
              <a:t>Response to challenge or difficulty</a:t>
            </a:r>
          </a:p>
        </p:txBody>
      </p:sp>
      <p:sp>
        <p:nvSpPr>
          <p:cNvPr id="3" name="Content Placeholder 2">
            <a:extLst>
              <a:ext uri="{FF2B5EF4-FFF2-40B4-BE49-F238E27FC236}">
                <a16:creationId xmlns:a16="http://schemas.microsoft.com/office/drawing/2014/main" id="{3F6403C5-ABAB-4910-A893-FCE7F8850454}"/>
              </a:ext>
            </a:extLst>
          </p:cNvPr>
          <p:cNvSpPr>
            <a:spLocks noGrp="1"/>
          </p:cNvSpPr>
          <p:nvPr>
            <p:ph idx="1"/>
          </p:nvPr>
        </p:nvSpPr>
        <p:spPr>
          <a:xfrm>
            <a:off x="1371599" y="2318197"/>
            <a:ext cx="9724031" cy="3683358"/>
          </a:xfrm>
        </p:spPr>
        <p:txBody>
          <a:bodyPr anchor="ctr">
            <a:normAutofit/>
          </a:bodyPr>
          <a:lstStyle/>
          <a:p>
            <a:r>
              <a:rPr lang="en-GB" sz="3600" dirty="0"/>
              <a:t>How do you respond to failure – give up or go and do something to make you more successful next time?</a:t>
            </a:r>
          </a:p>
          <a:p>
            <a:endParaRPr lang="en-GB" sz="2000" dirty="0"/>
          </a:p>
          <a:p>
            <a:endParaRPr lang="en-GB" sz="2000" dirty="0"/>
          </a:p>
        </p:txBody>
      </p:sp>
    </p:spTree>
    <p:custDataLst>
      <p:tags r:id="rId1"/>
    </p:custDataLst>
    <p:extLst>
      <p:ext uri="{BB962C8B-B14F-4D97-AF65-F5344CB8AC3E}">
        <p14:creationId xmlns:p14="http://schemas.microsoft.com/office/powerpoint/2010/main" val="19592811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929C0E8-A822-42DE-BBF6-26E66C6A09A3}"/>
              </a:ext>
            </a:extLst>
          </p:cNvPr>
          <p:cNvSpPr>
            <a:spLocks noGrp="1"/>
          </p:cNvSpPr>
          <p:nvPr>
            <p:ph type="title"/>
          </p:nvPr>
        </p:nvSpPr>
        <p:spPr>
          <a:xfrm>
            <a:off x="1371599" y="294538"/>
            <a:ext cx="9895951" cy="1033669"/>
          </a:xfrm>
        </p:spPr>
        <p:txBody>
          <a:bodyPr>
            <a:normAutofit/>
          </a:bodyPr>
          <a:lstStyle/>
          <a:p>
            <a:r>
              <a:rPr lang="en-US" sz="3400">
                <a:solidFill>
                  <a:srgbClr val="FFFFFF"/>
                </a:solidFill>
              </a:rPr>
              <a:t>Attitude – Stopping Negative Thoughts </a:t>
            </a:r>
            <a:br>
              <a:rPr lang="en-US" sz="3400">
                <a:solidFill>
                  <a:srgbClr val="FFFFFF"/>
                </a:solidFill>
              </a:rPr>
            </a:br>
            <a:r>
              <a:rPr lang="en-US" sz="3400">
                <a:solidFill>
                  <a:srgbClr val="FFFFFF"/>
                </a:solidFill>
              </a:rPr>
              <a:t>(page 20-21)</a:t>
            </a:r>
            <a:endParaRPr lang="en-GB" sz="3400">
              <a:solidFill>
                <a:srgbClr val="FFFFFF"/>
              </a:solidFill>
            </a:endParaRPr>
          </a:p>
        </p:txBody>
      </p:sp>
      <p:sp>
        <p:nvSpPr>
          <p:cNvPr id="3" name="Content Placeholder 2">
            <a:extLst>
              <a:ext uri="{FF2B5EF4-FFF2-40B4-BE49-F238E27FC236}">
                <a16:creationId xmlns:a16="http://schemas.microsoft.com/office/drawing/2014/main" id="{E68C160F-5BB5-429E-AB4D-DD49F30B217C}"/>
              </a:ext>
            </a:extLst>
          </p:cNvPr>
          <p:cNvSpPr>
            <a:spLocks noGrp="1"/>
          </p:cNvSpPr>
          <p:nvPr>
            <p:ph idx="1"/>
          </p:nvPr>
        </p:nvSpPr>
        <p:spPr>
          <a:xfrm>
            <a:off x="1107439" y="1622745"/>
            <a:ext cx="9724031" cy="3683358"/>
          </a:xfrm>
        </p:spPr>
        <p:txBody>
          <a:bodyPr anchor="ctr">
            <a:normAutofit/>
          </a:bodyPr>
          <a:lstStyle/>
          <a:p>
            <a:endParaRPr lang="en-US" sz="2000" dirty="0"/>
          </a:p>
          <a:p>
            <a:r>
              <a:rPr lang="en-GB" sz="3600" dirty="0"/>
              <a:t>Read through these either on your own or with a partner. Do any apply to you?</a:t>
            </a:r>
          </a:p>
          <a:p>
            <a:endParaRPr lang="en-GB" sz="3600" dirty="0"/>
          </a:p>
          <a:p>
            <a:r>
              <a:rPr lang="en-GB" sz="3600" dirty="0"/>
              <a:t>Try and reframe your thinking. </a:t>
            </a:r>
          </a:p>
        </p:txBody>
      </p:sp>
    </p:spTree>
    <p:extLst>
      <p:ext uri="{BB962C8B-B14F-4D97-AF65-F5344CB8AC3E}">
        <p14:creationId xmlns:p14="http://schemas.microsoft.com/office/powerpoint/2010/main" val="6218845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523B66E-0AB7-4082-A7BC-843206F141CA}"/>
              </a:ext>
            </a:extLst>
          </p:cNvPr>
          <p:cNvSpPr>
            <a:spLocks noGrp="1"/>
          </p:cNvSpPr>
          <p:nvPr>
            <p:ph type="title"/>
          </p:nvPr>
        </p:nvSpPr>
        <p:spPr>
          <a:xfrm>
            <a:off x="1371599" y="294538"/>
            <a:ext cx="9895951" cy="1033669"/>
          </a:xfrm>
        </p:spPr>
        <p:txBody>
          <a:bodyPr>
            <a:normAutofit/>
          </a:bodyPr>
          <a:lstStyle/>
          <a:p>
            <a:r>
              <a:rPr lang="en-GB" sz="4000">
                <a:solidFill>
                  <a:srgbClr val="FFFFFF"/>
                </a:solidFill>
              </a:rPr>
              <a:t>Response to challenge or difficulty</a:t>
            </a:r>
          </a:p>
        </p:txBody>
      </p:sp>
      <p:sp>
        <p:nvSpPr>
          <p:cNvPr id="3" name="Content Placeholder 2">
            <a:extLst>
              <a:ext uri="{FF2B5EF4-FFF2-40B4-BE49-F238E27FC236}">
                <a16:creationId xmlns:a16="http://schemas.microsoft.com/office/drawing/2014/main" id="{3F6403C5-ABAB-4910-A893-FCE7F8850454}"/>
              </a:ext>
            </a:extLst>
          </p:cNvPr>
          <p:cNvSpPr>
            <a:spLocks noGrp="1"/>
          </p:cNvSpPr>
          <p:nvPr>
            <p:ph idx="1"/>
          </p:nvPr>
        </p:nvSpPr>
        <p:spPr>
          <a:xfrm>
            <a:off x="934719" y="1464230"/>
            <a:ext cx="9724031" cy="3683358"/>
          </a:xfrm>
        </p:spPr>
        <p:txBody>
          <a:bodyPr anchor="ctr">
            <a:normAutofit/>
          </a:bodyPr>
          <a:lstStyle/>
          <a:p>
            <a:endParaRPr lang="en-GB" sz="2000" dirty="0"/>
          </a:p>
          <a:p>
            <a:endParaRPr lang="en-GB" sz="2000" dirty="0"/>
          </a:p>
          <a:p>
            <a:r>
              <a:rPr lang="en-GB" sz="3600" dirty="0"/>
              <a:t>Falling forwards – failure needs to accelerate progress.  </a:t>
            </a:r>
          </a:p>
        </p:txBody>
      </p:sp>
    </p:spTree>
    <p:custDataLst>
      <p:tags r:id="rId1"/>
    </p:custDataLst>
    <p:extLst>
      <p:ext uri="{BB962C8B-B14F-4D97-AF65-F5344CB8AC3E}">
        <p14:creationId xmlns:p14="http://schemas.microsoft.com/office/powerpoint/2010/main" val="30386331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929C0E8-A822-42DE-BBF6-26E66C6A09A3}"/>
              </a:ext>
            </a:extLst>
          </p:cNvPr>
          <p:cNvSpPr>
            <a:spLocks noGrp="1"/>
          </p:cNvSpPr>
          <p:nvPr>
            <p:ph type="title"/>
          </p:nvPr>
        </p:nvSpPr>
        <p:spPr>
          <a:xfrm>
            <a:off x="1371599" y="294538"/>
            <a:ext cx="9895951" cy="1033669"/>
          </a:xfrm>
        </p:spPr>
        <p:txBody>
          <a:bodyPr>
            <a:normAutofit/>
          </a:bodyPr>
          <a:lstStyle/>
          <a:p>
            <a:r>
              <a:rPr lang="en-US" sz="4000">
                <a:solidFill>
                  <a:srgbClr val="FFFFFF"/>
                </a:solidFill>
              </a:rPr>
              <a:t>Attitude – Falling Forwards (page 22)</a:t>
            </a:r>
            <a:endParaRPr lang="en-GB" sz="4000">
              <a:solidFill>
                <a:srgbClr val="FFFFFF"/>
              </a:solidFill>
            </a:endParaRPr>
          </a:p>
        </p:txBody>
      </p:sp>
    </p:spTree>
    <p:extLst>
      <p:ext uri="{BB962C8B-B14F-4D97-AF65-F5344CB8AC3E}">
        <p14:creationId xmlns:p14="http://schemas.microsoft.com/office/powerpoint/2010/main" val="24117384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0F24D38-B79E-44B4-830E-043F45D9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FC469874-256B-45B3-A79C-7591B4BA1E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5" name="Content Placeholder 4">
            <a:extLst>
              <a:ext uri="{FF2B5EF4-FFF2-40B4-BE49-F238E27FC236}">
                <a16:creationId xmlns:a16="http://schemas.microsoft.com/office/drawing/2014/main" id="{78E19829-59E0-44F6-BCB0-FF698B8993F6}"/>
              </a:ext>
            </a:extLst>
          </p:cNvPr>
          <p:cNvSpPr>
            <a:spLocks noGrp="1"/>
          </p:cNvSpPr>
          <p:nvPr>
            <p:ph sz="half" idx="1"/>
          </p:nvPr>
        </p:nvSpPr>
        <p:spPr>
          <a:xfrm>
            <a:off x="998220" y="826989"/>
            <a:ext cx="5097780" cy="3910617"/>
          </a:xfrm>
        </p:spPr>
        <p:txBody>
          <a:bodyPr>
            <a:normAutofit/>
          </a:bodyPr>
          <a:lstStyle/>
          <a:p>
            <a:pPr marL="0" indent="0">
              <a:buNone/>
            </a:pPr>
            <a:r>
              <a:rPr lang="en-GB" sz="2400" dirty="0">
                <a:solidFill>
                  <a:srgbClr val="FFFFFF"/>
                </a:solidFill>
              </a:rPr>
              <a:t>Falling Backwards</a:t>
            </a:r>
          </a:p>
          <a:p>
            <a:endParaRPr lang="en-GB" sz="2400" dirty="0">
              <a:solidFill>
                <a:srgbClr val="FFFFFF"/>
              </a:solidFill>
            </a:endParaRPr>
          </a:p>
          <a:p>
            <a:r>
              <a:rPr lang="en-GB" sz="2400" dirty="0">
                <a:solidFill>
                  <a:srgbClr val="FFFFFF"/>
                </a:solidFill>
              </a:rPr>
              <a:t>Blaming others</a:t>
            </a:r>
          </a:p>
          <a:p>
            <a:r>
              <a:rPr lang="en-GB" sz="2400" dirty="0">
                <a:solidFill>
                  <a:srgbClr val="FFFFFF"/>
                </a:solidFill>
              </a:rPr>
              <a:t>Repeating the same mistakes</a:t>
            </a:r>
          </a:p>
          <a:p>
            <a:r>
              <a:rPr lang="en-GB" sz="2400" dirty="0">
                <a:solidFill>
                  <a:srgbClr val="FFFFFF"/>
                </a:solidFill>
              </a:rPr>
              <a:t>Expecting never to fail</a:t>
            </a:r>
          </a:p>
          <a:p>
            <a:r>
              <a:rPr lang="en-GB" sz="2400" dirty="0">
                <a:solidFill>
                  <a:srgbClr val="FFFFFF"/>
                </a:solidFill>
              </a:rPr>
              <a:t>Being limited by past mistakes</a:t>
            </a:r>
          </a:p>
          <a:p>
            <a:r>
              <a:rPr lang="en-GB" sz="2400" dirty="0">
                <a:solidFill>
                  <a:srgbClr val="FFFFFF"/>
                </a:solidFill>
              </a:rPr>
              <a:t>Withdrawal of effort</a:t>
            </a:r>
          </a:p>
        </p:txBody>
      </p:sp>
      <p:sp>
        <p:nvSpPr>
          <p:cNvPr id="6" name="Content Placeholder 5">
            <a:extLst>
              <a:ext uri="{FF2B5EF4-FFF2-40B4-BE49-F238E27FC236}">
                <a16:creationId xmlns:a16="http://schemas.microsoft.com/office/drawing/2014/main" id="{6BF6E99F-B775-43F5-88AD-C561F1F42EDF}"/>
              </a:ext>
            </a:extLst>
          </p:cNvPr>
          <p:cNvSpPr>
            <a:spLocks noGrp="1"/>
          </p:cNvSpPr>
          <p:nvPr>
            <p:ph sz="half" idx="2"/>
          </p:nvPr>
        </p:nvSpPr>
        <p:spPr>
          <a:xfrm>
            <a:off x="6595110" y="1849785"/>
            <a:ext cx="5097780" cy="3910618"/>
          </a:xfrm>
        </p:spPr>
        <p:txBody>
          <a:bodyPr>
            <a:normAutofit/>
          </a:bodyPr>
          <a:lstStyle/>
          <a:p>
            <a:pPr marL="0" indent="0">
              <a:buNone/>
            </a:pPr>
            <a:r>
              <a:rPr lang="en-GB" sz="2400" dirty="0">
                <a:solidFill>
                  <a:srgbClr val="FFFFFF"/>
                </a:solidFill>
              </a:rPr>
              <a:t>Falling Forwards</a:t>
            </a:r>
          </a:p>
          <a:p>
            <a:pPr marL="0" indent="0">
              <a:buNone/>
            </a:pPr>
            <a:endParaRPr lang="en-GB" sz="2400" dirty="0">
              <a:solidFill>
                <a:srgbClr val="FFFFFF"/>
              </a:solidFill>
            </a:endParaRPr>
          </a:p>
          <a:p>
            <a:r>
              <a:rPr lang="en-GB" sz="2400" dirty="0">
                <a:solidFill>
                  <a:srgbClr val="FFFFFF"/>
                </a:solidFill>
              </a:rPr>
              <a:t>Taking responsibility</a:t>
            </a:r>
          </a:p>
          <a:p>
            <a:r>
              <a:rPr lang="en-GB" sz="2400" dirty="0">
                <a:solidFill>
                  <a:srgbClr val="FFFFFF"/>
                </a:solidFill>
              </a:rPr>
              <a:t>Learning from each mistakes</a:t>
            </a:r>
          </a:p>
          <a:p>
            <a:r>
              <a:rPr lang="en-GB" sz="2400" dirty="0">
                <a:solidFill>
                  <a:srgbClr val="FFFFFF"/>
                </a:solidFill>
              </a:rPr>
              <a:t>Knowing failure is part of the process</a:t>
            </a:r>
          </a:p>
          <a:p>
            <a:r>
              <a:rPr lang="en-GB" sz="2400" dirty="0">
                <a:solidFill>
                  <a:srgbClr val="FFFFFF"/>
                </a:solidFill>
              </a:rPr>
              <a:t>Maintaining a positive attitude</a:t>
            </a:r>
          </a:p>
          <a:p>
            <a:r>
              <a:rPr lang="en-GB" sz="2400" dirty="0">
                <a:solidFill>
                  <a:srgbClr val="FFFFFF"/>
                </a:solidFill>
              </a:rPr>
              <a:t>Taking new risks</a:t>
            </a:r>
          </a:p>
          <a:p>
            <a:r>
              <a:rPr lang="en-GB" sz="2400" dirty="0">
                <a:solidFill>
                  <a:srgbClr val="FFFFFF"/>
                </a:solidFill>
              </a:rPr>
              <a:t>Persevering</a:t>
            </a:r>
          </a:p>
        </p:txBody>
      </p:sp>
    </p:spTree>
    <p:custDataLst>
      <p:tags r:id="rId1"/>
    </p:custDataLst>
    <p:extLst>
      <p:ext uri="{BB962C8B-B14F-4D97-AF65-F5344CB8AC3E}">
        <p14:creationId xmlns:p14="http://schemas.microsoft.com/office/powerpoint/2010/main" val="1894744647"/>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E653A9D-B3C5-4295-81AD-89D438EF6DBB}"/>
              </a:ext>
            </a:extLst>
          </p:cNvPr>
          <p:cNvSpPr>
            <a:spLocks noGrp="1"/>
          </p:cNvSpPr>
          <p:nvPr>
            <p:ph type="title"/>
          </p:nvPr>
        </p:nvSpPr>
        <p:spPr>
          <a:xfrm>
            <a:off x="1371599" y="294538"/>
            <a:ext cx="9895951" cy="1033669"/>
          </a:xfrm>
        </p:spPr>
        <p:txBody>
          <a:bodyPr>
            <a:normAutofit/>
          </a:bodyPr>
          <a:lstStyle/>
          <a:p>
            <a:r>
              <a:rPr lang="en-GB" sz="3400">
                <a:solidFill>
                  <a:srgbClr val="FFFFFF"/>
                </a:solidFill>
              </a:rPr>
              <a:t>Resilience and Grit</a:t>
            </a:r>
            <a:br>
              <a:rPr lang="en-GB" sz="3400">
                <a:solidFill>
                  <a:srgbClr val="FFFFFF"/>
                </a:solidFill>
              </a:rPr>
            </a:br>
            <a:endParaRPr lang="en-GB" sz="3400">
              <a:solidFill>
                <a:srgbClr val="FFFFFF"/>
              </a:solidFill>
            </a:endParaRPr>
          </a:p>
        </p:txBody>
      </p:sp>
      <p:sp>
        <p:nvSpPr>
          <p:cNvPr id="3" name="Content Placeholder 2">
            <a:extLst>
              <a:ext uri="{FF2B5EF4-FFF2-40B4-BE49-F238E27FC236}">
                <a16:creationId xmlns:a16="http://schemas.microsoft.com/office/drawing/2014/main" id="{4383A112-2F28-44DA-94AC-FCF2F130AA4C}"/>
              </a:ext>
            </a:extLst>
          </p:cNvPr>
          <p:cNvSpPr>
            <a:spLocks noGrp="1"/>
          </p:cNvSpPr>
          <p:nvPr>
            <p:ph idx="1"/>
          </p:nvPr>
        </p:nvSpPr>
        <p:spPr>
          <a:xfrm>
            <a:off x="1371599" y="2318197"/>
            <a:ext cx="9724031" cy="3683358"/>
          </a:xfrm>
        </p:spPr>
        <p:txBody>
          <a:bodyPr anchor="ctr">
            <a:normAutofit/>
          </a:bodyPr>
          <a:lstStyle/>
          <a:p>
            <a:r>
              <a:rPr lang="en-GB" sz="3600" dirty="0"/>
              <a:t>Resilience is the ability to deal effectively with stress.</a:t>
            </a:r>
          </a:p>
          <a:p>
            <a:endParaRPr lang="en-GB" sz="2000" dirty="0"/>
          </a:p>
          <a:p>
            <a:pPr marL="0" indent="0">
              <a:buNone/>
            </a:pPr>
            <a:endParaRPr lang="en-GB" sz="2000" dirty="0"/>
          </a:p>
          <a:p>
            <a:endParaRPr lang="en-GB" sz="2000" dirty="0"/>
          </a:p>
        </p:txBody>
      </p:sp>
    </p:spTree>
    <p:custDataLst>
      <p:tags r:id="rId1"/>
    </p:custDataLst>
    <p:extLst>
      <p:ext uri="{BB962C8B-B14F-4D97-AF65-F5344CB8AC3E}">
        <p14:creationId xmlns:p14="http://schemas.microsoft.com/office/powerpoint/2010/main" val="34884166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0B3B9DBC-97CC-4A18-B4A6-66E2402922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F4492644-1D84-449E-94E4-5FC5C873D3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227"/>
            <a:ext cx="12188952" cy="4551895"/>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5F22EDC-953F-4901-B624-1BA6A3F9FE92}"/>
              </a:ext>
            </a:extLst>
          </p:cNvPr>
          <p:cNvSpPr>
            <a:spLocks noGrp="1"/>
          </p:cNvSpPr>
          <p:nvPr>
            <p:ph type="title"/>
          </p:nvPr>
        </p:nvSpPr>
        <p:spPr>
          <a:xfrm>
            <a:off x="754702" y="-30507"/>
            <a:ext cx="10187618" cy="3189507"/>
          </a:xfrm>
        </p:spPr>
        <p:txBody>
          <a:bodyPr vert="horz" lIns="91440" tIns="45720" rIns="91440" bIns="45720" rtlCol="0" anchor="b">
            <a:normAutofit/>
          </a:bodyPr>
          <a:lstStyle/>
          <a:p>
            <a:br>
              <a:rPr lang="en-US" sz="3200" kern="1200" dirty="0">
                <a:solidFill>
                  <a:srgbClr val="FFFFFF"/>
                </a:solidFill>
                <a:latin typeface="+mj-lt"/>
                <a:ea typeface="+mj-ea"/>
                <a:cs typeface="+mj-cs"/>
              </a:rPr>
            </a:br>
            <a:r>
              <a:rPr lang="en-US" sz="3200" kern="1200" dirty="0">
                <a:solidFill>
                  <a:srgbClr val="FFFFFF"/>
                </a:solidFill>
                <a:latin typeface="+mj-lt"/>
                <a:ea typeface="+mj-ea"/>
                <a:cs typeface="+mj-cs"/>
              </a:rPr>
              <a:t>You have to want to succeed more than you fear failure!</a:t>
            </a:r>
            <a:br>
              <a:rPr lang="en-US" sz="3200" kern="1200" dirty="0">
                <a:solidFill>
                  <a:srgbClr val="FFFFFF"/>
                </a:solidFill>
                <a:latin typeface="+mj-lt"/>
                <a:ea typeface="+mj-ea"/>
                <a:cs typeface="+mj-cs"/>
              </a:rPr>
            </a:br>
            <a:br>
              <a:rPr lang="en-US" sz="3200" kern="1200" dirty="0">
                <a:solidFill>
                  <a:srgbClr val="FFFFFF"/>
                </a:solidFill>
                <a:latin typeface="+mj-lt"/>
                <a:ea typeface="+mj-ea"/>
                <a:cs typeface="+mj-cs"/>
              </a:rPr>
            </a:br>
            <a:br>
              <a:rPr lang="en-US" sz="3200" kern="1200" dirty="0">
                <a:solidFill>
                  <a:srgbClr val="FFFFFF"/>
                </a:solidFill>
                <a:latin typeface="+mj-lt"/>
                <a:ea typeface="+mj-ea"/>
                <a:cs typeface="+mj-cs"/>
              </a:rPr>
            </a:br>
            <a:r>
              <a:rPr lang="en-US" sz="3200" kern="1200" dirty="0">
                <a:solidFill>
                  <a:srgbClr val="FFFFFF"/>
                </a:solidFill>
                <a:latin typeface="+mj-lt"/>
                <a:ea typeface="+mj-ea"/>
                <a:cs typeface="+mj-cs"/>
              </a:rPr>
              <a:t>Mistakes are crucial – failure is a necessary part of learning.</a:t>
            </a:r>
          </a:p>
        </p:txBody>
      </p:sp>
      <p:sp>
        <p:nvSpPr>
          <p:cNvPr id="41" name="Freeform 6">
            <a:extLst>
              <a:ext uri="{FF2B5EF4-FFF2-40B4-BE49-F238E27FC236}">
                <a16:creationId xmlns:a16="http://schemas.microsoft.com/office/drawing/2014/main" id="{94EE1A74-DEBF-434E-8B5E-7AB296ECBE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727747" y="4208147"/>
            <a:ext cx="339126" cy="1938528"/>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7">
            <a:extLst>
              <a:ext uri="{FF2B5EF4-FFF2-40B4-BE49-F238E27FC236}">
                <a16:creationId xmlns:a16="http://schemas.microsoft.com/office/drawing/2014/main" id="{8C7C4D4B-92D9-4FA4-A294-749E8574FF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728739" y="4098333"/>
            <a:ext cx="201857" cy="1874520"/>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Rectangle 8">
            <a:extLst>
              <a:ext uri="{FF2B5EF4-FFF2-40B4-BE49-F238E27FC236}">
                <a16:creationId xmlns:a16="http://schemas.microsoft.com/office/drawing/2014/main" id="{BADA3358-2A3F-41B0-A458-6FD1DB3AF9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48" y="4098334"/>
            <a:ext cx="8933019" cy="177393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Rectangle 8">
            <a:extLst>
              <a:ext uri="{FF2B5EF4-FFF2-40B4-BE49-F238E27FC236}">
                <a16:creationId xmlns:a16="http://schemas.microsoft.com/office/drawing/2014/main" id="{E4737216-37B2-43AD-AB08-05BFCCEFC9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066873" y="4377267"/>
            <a:ext cx="3122079" cy="177393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Tree>
    <p:custDataLst>
      <p:tags r:id="rId1"/>
    </p:custDataLst>
    <p:extLst>
      <p:ext uri="{BB962C8B-B14F-4D97-AF65-F5344CB8AC3E}">
        <p14:creationId xmlns:p14="http://schemas.microsoft.com/office/powerpoint/2010/main" val="872858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6BDCA6B-3C9C-4213-A0D9-30BD5F0B07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0"/>
            <a:ext cx="8426302" cy="6858000"/>
          </a:xfrm>
          <a:custGeom>
            <a:avLst/>
            <a:gdLst>
              <a:gd name="connsiteX0" fmla="*/ 184095 w 8426302"/>
              <a:gd name="connsiteY0" fmla="*/ 6858000 h 6858000"/>
              <a:gd name="connsiteX1" fmla="*/ 8426302 w 8426302"/>
              <a:gd name="connsiteY1" fmla="*/ 6858000 h 6858000"/>
              <a:gd name="connsiteX2" fmla="*/ 8426302 w 8426302"/>
              <a:gd name="connsiteY2" fmla="*/ 0 h 6858000"/>
              <a:gd name="connsiteX3" fmla="*/ 2743435 w 8426302"/>
              <a:gd name="connsiteY3" fmla="*/ 0 h 6858000"/>
              <a:gd name="connsiteX4" fmla="*/ 2688451 w 8426302"/>
              <a:gd name="connsiteY4" fmla="*/ 37385 h 6858000"/>
              <a:gd name="connsiteX5" fmla="*/ 0 w 8426302"/>
              <a:gd name="connsiteY5" fmla="*/ 5321277 h 6858000"/>
              <a:gd name="connsiteX6" fmla="*/ 116943 w 8426302"/>
              <a:gd name="connsiteY6" fmla="*/ 65584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6302" h="6858000">
                <a:moveTo>
                  <a:pt x="184095" y="6858000"/>
                </a:moveTo>
                <a:lnTo>
                  <a:pt x="8426302" y="6858000"/>
                </a:lnTo>
                <a:lnTo>
                  <a:pt x="8426302" y="0"/>
                </a:lnTo>
                <a:lnTo>
                  <a:pt x="2743435" y="0"/>
                </a:lnTo>
                <a:lnTo>
                  <a:pt x="2688451" y="37385"/>
                </a:lnTo>
                <a:cubicBezTo>
                  <a:pt x="1058888" y="1225893"/>
                  <a:pt x="0" y="3149927"/>
                  <a:pt x="0" y="5321277"/>
                </a:cubicBezTo>
                <a:cubicBezTo>
                  <a:pt x="0" y="5744268"/>
                  <a:pt x="40184" y="6157873"/>
                  <a:pt x="116943" y="6558484"/>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FDA12F62-867F-4684-B28B-E085D09DCC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0"/>
            <a:ext cx="8174932" cy="6858000"/>
          </a:xfrm>
          <a:custGeom>
            <a:avLst/>
            <a:gdLst>
              <a:gd name="connsiteX0" fmla="*/ 190266 w 8174932"/>
              <a:gd name="connsiteY0" fmla="*/ 6858000 h 6858000"/>
              <a:gd name="connsiteX1" fmla="*/ 8174932 w 8174932"/>
              <a:gd name="connsiteY1" fmla="*/ 6858000 h 6858000"/>
              <a:gd name="connsiteX2" fmla="*/ 8174932 w 8174932"/>
              <a:gd name="connsiteY2" fmla="*/ 0 h 6858000"/>
              <a:gd name="connsiteX3" fmla="*/ 2944847 w 8174932"/>
              <a:gd name="connsiteY3" fmla="*/ 0 h 6858000"/>
              <a:gd name="connsiteX4" fmla="*/ 2646373 w 8174932"/>
              <a:gd name="connsiteY4" fmla="*/ 196447 h 6858000"/>
              <a:gd name="connsiteX5" fmla="*/ 0 w 8174932"/>
              <a:gd name="connsiteY5" fmla="*/ 5321277 h 6858000"/>
              <a:gd name="connsiteX6" fmla="*/ 112445 w 8174932"/>
              <a:gd name="connsiteY6" fmla="*/ 651089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74932" h="6858000">
                <a:moveTo>
                  <a:pt x="190266" y="6858000"/>
                </a:moveTo>
                <a:lnTo>
                  <a:pt x="8174932" y="6858000"/>
                </a:lnTo>
                <a:lnTo>
                  <a:pt x="8174932" y="0"/>
                </a:lnTo>
                <a:lnTo>
                  <a:pt x="2944847" y="0"/>
                </a:lnTo>
                <a:lnTo>
                  <a:pt x="2646373" y="196447"/>
                </a:lnTo>
                <a:cubicBezTo>
                  <a:pt x="1044779" y="1335395"/>
                  <a:pt x="0" y="3206327"/>
                  <a:pt x="0" y="5321277"/>
                </a:cubicBezTo>
                <a:cubicBezTo>
                  <a:pt x="0" y="5727999"/>
                  <a:pt x="38639" y="6125696"/>
                  <a:pt x="112445" y="6510898"/>
                </a:cubicBez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804672" y="234110"/>
            <a:ext cx="5936370" cy="3466213"/>
          </a:xfrm>
        </p:spPr>
        <p:txBody>
          <a:bodyPr vert="horz" lIns="91440" tIns="45720" rIns="91440" bIns="45720" rtlCol="0" anchor="b">
            <a:normAutofit/>
          </a:bodyPr>
          <a:lstStyle/>
          <a:p>
            <a:r>
              <a:rPr lang="en-US" sz="7200" kern="1200">
                <a:solidFill>
                  <a:srgbClr val="FFFFFF"/>
                </a:solidFill>
                <a:latin typeface="+mj-lt"/>
                <a:ea typeface="+mj-ea"/>
                <a:cs typeface="+mj-cs"/>
              </a:rPr>
              <a:t>Have a go at the puzzles ……..</a:t>
            </a:r>
          </a:p>
        </p:txBody>
      </p:sp>
    </p:spTree>
    <p:custDataLst>
      <p:tags r:id="rId1"/>
    </p:custDataLst>
    <p:extLst>
      <p:ext uri="{BB962C8B-B14F-4D97-AF65-F5344CB8AC3E}">
        <p14:creationId xmlns:p14="http://schemas.microsoft.com/office/powerpoint/2010/main" val="178121448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11">
            <a:extLst>
              <a:ext uri="{FF2B5EF4-FFF2-40B4-BE49-F238E27FC236}">
                <a16:creationId xmlns:a16="http://schemas.microsoft.com/office/drawing/2014/main" id="{C96C8BAF-68F3-4B78-B238-35DF5D8656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13">
            <a:extLst>
              <a:ext uri="{FF2B5EF4-FFF2-40B4-BE49-F238E27FC236}">
                <a16:creationId xmlns:a16="http://schemas.microsoft.com/office/drawing/2014/main" id="{4F4CD6D0-5A87-4BA2-A13A-0E40511C3CF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34774" y="699565"/>
            <a:ext cx="3553132" cy="5156200"/>
            <a:chOff x="7807230" y="2012810"/>
            <a:chExt cx="3251252" cy="3459865"/>
          </a:xfrm>
        </p:grpSpPr>
        <p:sp>
          <p:nvSpPr>
            <p:cNvPr id="15" name="Rectangle 14">
              <a:extLst>
                <a:ext uri="{FF2B5EF4-FFF2-40B4-BE49-F238E27FC236}">
                  <a16:creationId xmlns:a16="http://schemas.microsoft.com/office/drawing/2014/main" id="{5877EAC0-2063-444D-8EE9-72FED2E03B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15">
              <a:extLst>
                <a:ext uri="{FF2B5EF4-FFF2-40B4-BE49-F238E27FC236}">
                  <a16:creationId xmlns:a16="http://schemas.microsoft.com/office/drawing/2014/main" id="{2C155BF8-661A-4F4A-B4EC-923105C692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4" name="Picture 3"/>
          <p:cNvPicPr>
            <a:picLocks noChangeAspect="1"/>
          </p:cNvPicPr>
          <p:nvPr/>
        </p:nvPicPr>
        <p:blipFill>
          <a:blip r:embed="rId3"/>
          <a:stretch>
            <a:fillRect/>
          </a:stretch>
        </p:blipFill>
        <p:spPr>
          <a:xfrm>
            <a:off x="706568" y="2435160"/>
            <a:ext cx="3209544" cy="1685010"/>
          </a:xfrm>
          <a:prstGeom prst="rect">
            <a:avLst/>
          </a:prstGeom>
        </p:spPr>
      </p:pic>
      <p:grpSp>
        <p:nvGrpSpPr>
          <p:cNvPr id="18" name="Group 17">
            <a:extLst>
              <a:ext uri="{FF2B5EF4-FFF2-40B4-BE49-F238E27FC236}">
                <a16:creationId xmlns:a16="http://schemas.microsoft.com/office/drawing/2014/main" id="{E9537076-EF48-4F72-9164-FD8260D550A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319434" y="699565"/>
            <a:ext cx="3553132" cy="5156200"/>
            <a:chOff x="7807230" y="2012810"/>
            <a:chExt cx="3251252" cy="3459865"/>
          </a:xfrm>
        </p:grpSpPr>
        <p:sp>
          <p:nvSpPr>
            <p:cNvPr id="19" name="Rectangle 18">
              <a:extLst>
                <a:ext uri="{FF2B5EF4-FFF2-40B4-BE49-F238E27FC236}">
                  <a16:creationId xmlns:a16="http://schemas.microsoft.com/office/drawing/2014/main" id="{689673CB-C48B-4D05-B6E4-B88CD5BAA0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96C31A20-B341-476E-8C04-A26C87E14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7" name="Picture 6"/>
          <p:cNvPicPr>
            <a:picLocks noChangeAspect="1"/>
          </p:cNvPicPr>
          <p:nvPr/>
        </p:nvPicPr>
        <p:blipFill>
          <a:blip r:embed="rId4"/>
          <a:stretch>
            <a:fillRect/>
          </a:stretch>
        </p:blipFill>
        <p:spPr>
          <a:xfrm>
            <a:off x="4487333" y="2471267"/>
            <a:ext cx="3209544" cy="1612795"/>
          </a:xfrm>
          <a:prstGeom prst="rect">
            <a:avLst/>
          </a:prstGeom>
        </p:spPr>
      </p:pic>
      <p:grpSp>
        <p:nvGrpSpPr>
          <p:cNvPr id="22" name="Group 21">
            <a:extLst>
              <a:ext uri="{FF2B5EF4-FFF2-40B4-BE49-F238E27FC236}">
                <a16:creationId xmlns:a16="http://schemas.microsoft.com/office/drawing/2014/main" id="{6EFC3492-86BD-4D75-B5B4-C2DBFE0BD1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104093" y="699565"/>
            <a:ext cx="3553132" cy="5156200"/>
            <a:chOff x="7807230" y="2012810"/>
            <a:chExt cx="3251252" cy="3459865"/>
          </a:xfrm>
        </p:grpSpPr>
        <p:sp>
          <p:nvSpPr>
            <p:cNvPr id="23" name="Rectangle 22">
              <a:extLst>
                <a:ext uri="{FF2B5EF4-FFF2-40B4-BE49-F238E27FC236}">
                  <a16:creationId xmlns:a16="http://schemas.microsoft.com/office/drawing/2014/main" id="{F72E5074-2516-4705-BFF1-F508394A0A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02259E4C-F24C-4180-AEC3-76255D535E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5" name="Picture 4"/>
          <p:cNvPicPr>
            <a:picLocks noChangeAspect="1"/>
          </p:cNvPicPr>
          <p:nvPr/>
        </p:nvPicPr>
        <p:blipFill>
          <a:blip r:embed="rId5"/>
          <a:stretch>
            <a:fillRect/>
          </a:stretch>
        </p:blipFill>
        <p:spPr>
          <a:xfrm>
            <a:off x="8275887" y="2555518"/>
            <a:ext cx="3209544" cy="1444294"/>
          </a:xfrm>
          <a:prstGeom prst="rect">
            <a:avLst/>
          </a:prstGeom>
        </p:spPr>
      </p:pic>
    </p:spTree>
    <p:custDataLst>
      <p:tags r:id="rId1"/>
    </p:custDataLst>
    <p:extLst>
      <p:ext uri="{BB962C8B-B14F-4D97-AF65-F5344CB8AC3E}">
        <p14:creationId xmlns:p14="http://schemas.microsoft.com/office/powerpoint/2010/main" val="5937136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96C8BAF-68F3-4B78-B238-35DF5D8656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4F4CD6D0-5A87-4BA2-A13A-0E40511C3CF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34774" y="699565"/>
            <a:ext cx="3553132" cy="5156200"/>
            <a:chOff x="7807230" y="2012810"/>
            <a:chExt cx="3251252" cy="3459865"/>
          </a:xfrm>
        </p:grpSpPr>
        <p:sp>
          <p:nvSpPr>
            <p:cNvPr id="12" name="Rectangle 11">
              <a:extLst>
                <a:ext uri="{FF2B5EF4-FFF2-40B4-BE49-F238E27FC236}">
                  <a16:creationId xmlns:a16="http://schemas.microsoft.com/office/drawing/2014/main" id="{5877EAC0-2063-444D-8EE9-72FED2E03B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155BF8-661A-4F4A-B4EC-923105C692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3" name="Picture 2"/>
          <p:cNvPicPr>
            <a:picLocks noChangeAspect="1"/>
          </p:cNvPicPr>
          <p:nvPr/>
        </p:nvPicPr>
        <p:blipFill>
          <a:blip r:embed="rId3"/>
          <a:stretch>
            <a:fillRect/>
          </a:stretch>
        </p:blipFill>
        <p:spPr>
          <a:xfrm>
            <a:off x="706568" y="2306778"/>
            <a:ext cx="3209544" cy="1941774"/>
          </a:xfrm>
          <a:prstGeom prst="rect">
            <a:avLst/>
          </a:prstGeom>
        </p:spPr>
      </p:pic>
      <p:grpSp>
        <p:nvGrpSpPr>
          <p:cNvPr id="15" name="Group 14">
            <a:extLst>
              <a:ext uri="{FF2B5EF4-FFF2-40B4-BE49-F238E27FC236}">
                <a16:creationId xmlns:a16="http://schemas.microsoft.com/office/drawing/2014/main" id="{E9537076-EF48-4F72-9164-FD8260D550A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319434" y="699565"/>
            <a:ext cx="3553132" cy="5156200"/>
            <a:chOff x="7807230" y="2012810"/>
            <a:chExt cx="3251252" cy="3459865"/>
          </a:xfrm>
        </p:grpSpPr>
        <p:sp>
          <p:nvSpPr>
            <p:cNvPr id="16" name="Rectangle 15">
              <a:extLst>
                <a:ext uri="{FF2B5EF4-FFF2-40B4-BE49-F238E27FC236}">
                  <a16:creationId xmlns:a16="http://schemas.microsoft.com/office/drawing/2014/main" id="{689673CB-C48B-4D05-B6E4-B88CD5BAA0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C31A20-B341-476E-8C04-A26C87E14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2" name="Picture 1"/>
          <p:cNvPicPr>
            <a:picLocks noChangeAspect="1"/>
          </p:cNvPicPr>
          <p:nvPr/>
        </p:nvPicPr>
        <p:blipFill>
          <a:blip r:embed="rId4"/>
          <a:stretch>
            <a:fillRect/>
          </a:stretch>
        </p:blipFill>
        <p:spPr>
          <a:xfrm>
            <a:off x="4487333" y="2487315"/>
            <a:ext cx="3209544" cy="1580700"/>
          </a:xfrm>
          <a:prstGeom prst="rect">
            <a:avLst/>
          </a:prstGeom>
        </p:spPr>
      </p:pic>
      <p:grpSp>
        <p:nvGrpSpPr>
          <p:cNvPr id="19" name="Group 18">
            <a:extLst>
              <a:ext uri="{FF2B5EF4-FFF2-40B4-BE49-F238E27FC236}">
                <a16:creationId xmlns:a16="http://schemas.microsoft.com/office/drawing/2014/main" id="{6EFC3492-86BD-4D75-B5B4-C2DBFE0BD1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104093" y="699565"/>
            <a:ext cx="3553132" cy="5156200"/>
            <a:chOff x="7807230" y="2012810"/>
            <a:chExt cx="3251252" cy="3459865"/>
          </a:xfrm>
        </p:grpSpPr>
        <p:sp>
          <p:nvSpPr>
            <p:cNvPr id="20" name="Rectangle 19">
              <a:extLst>
                <a:ext uri="{FF2B5EF4-FFF2-40B4-BE49-F238E27FC236}">
                  <a16:creationId xmlns:a16="http://schemas.microsoft.com/office/drawing/2014/main" id="{F72E5074-2516-4705-BFF1-F508394A0A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02259E4C-F24C-4180-AEC3-76255D535E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4" name="Picture 3"/>
          <p:cNvPicPr>
            <a:picLocks noChangeAspect="1"/>
          </p:cNvPicPr>
          <p:nvPr/>
        </p:nvPicPr>
        <p:blipFill>
          <a:blip r:embed="rId5"/>
          <a:stretch>
            <a:fillRect/>
          </a:stretch>
        </p:blipFill>
        <p:spPr>
          <a:xfrm>
            <a:off x="8275887" y="2523422"/>
            <a:ext cx="3209544" cy="1508485"/>
          </a:xfrm>
          <a:prstGeom prst="rect">
            <a:avLst/>
          </a:prstGeom>
        </p:spPr>
      </p:pic>
    </p:spTree>
    <p:custDataLst>
      <p:tags r:id="rId1"/>
    </p:custDataLst>
    <p:extLst>
      <p:ext uri="{BB962C8B-B14F-4D97-AF65-F5344CB8AC3E}">
        <p14:creationId xmlns:p14="http://schemas.microsoft.com/office/powerpoint/2010/main" val="41644919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408A62E-5888-4462-B3D5-F8078206F8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727865"/>
            <a:ext cx="12192000" cy="21301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38200" y="4851400"/>
            <a:ext cx="10515600" cy="1325563"/>
          </a:xfrm>
        </p:spPr>
        <p:txBody>
          <a:bodyPr>
            <a:normAutofit/>
          </a:bodyPr>
          <a:lstStyle/>
          <a:p>
            <a:pPr algn="ctr"/>
            <a:r>
              <a:rPr lang="en-GB" sz="4800">
                <a:solidFill>
                  <a:schemeClr val="bg1"/>
                </a:solidFill>
              </a:rPr>
              <a:t>How did you get on?</a:t>
            </a:r>
          </a:p>
        </p:txBody>
      </p:sp>
      <p:graphicFrame>
        <p:nvGraphicFramePr>
          <p:cNvPr id="5" name="Content Placeholder 2">
            <a:extLst>
              <a:ext uri="{FF2B5EF4-FFF2-40B4-BE49-F238E27FC236}">
                <a16:creationId xmlns:a16="http://schemas.microsoft.com/office/drawing/2014/main" id="{6BBA1590-9B3B-35BF-8747-40F0A4E9D1DE}"/>
              </a:ext>
            </a:extLst>
          </p:cNvPr>
          <p:cNvGraphicFramePr>
            <a:graphicFrameLocks noGrp="1"/>
          </p:cNvGraphicFramePr>
          <p:nvPr>
            <p:ph idx="1"/>
            <p:extLst>
              <p:ext uri="{D42A27DB-BD31-4B8C-83A1-F6EECF244321}">
                <p14:modId xmlns:p14="http://schemas.microsoft.com/office/powerpoint/2010/main" val="3613382830"/>
              </p:ext>
            </p:extLst>
          </p:nvPr>
        </p:nvGraphicFramePr>
        <p:xfrm>
          <a:off x="838200" y="365760"/>
          <a:ext cx="10515600" cy="42976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ustDataLst>
      <p:tags r:id="rId1"/>
    </p:custDataLst>
    <p:extLst>
      <p:ext uri="{BB962C8B-B14F-4D97-AF65-F5344CB8AC3E}">
        <p14:creationId xmlns:p14="http://schemas.microsoft.com/office/powerpoint/2010/main" val="42142394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15F22EDC-953F-4901-B624-1BA6A3F9FE92}"/>
              </a:ext>
            </a:extLst>
          </p:cNvPr>
          <p:cNvSpPr>
            <a:spLocks noGrp="1"/>
          </p:cNvSpPr>
          <p:nvPr>
            <p:ph type="title"/>
          </p:nvPr>
        </p:nvSpPr>
        <p:spPr>
          <a:xfrm>
            <a:off x="1314824" y="735106"/>
            <a:ext cx="10053763" cy="2928470"/>
          </a:xfrm>
        </p:spPr>
        <p:txBody>
          <a:bodyPr vert="horz" lIns="91440" tIns="45720" rIns="91440" bIns="45720" rtlCol="0" anchor="b">
            <a:normAutofit/>
          </a:bodyPr>
          <a:lstStyle/>
          <a:p>
            <a:br>
              <a:rPr lang="en-US" sz="4800" kern="1200">
                <a:solidFill>
                  <a:srgbClr val="FFFFFF"/>
                </a:solidFill>
                <a:latin typeface="+mj-lt"/>
                <a:ea typeface="+mj-ea"/>
                <a:cs typeface="+mj-cs"/>
              </a:rPr>
            </a:br>
            <a:br>
              <a:rPr lang="en-US" sz="4800" kern="1200">
                <a:solidFill>
                  <a:srgbClr val="FFFFFF"/>
                </a:solidFill>
                <a:latin typeface="+mj-lt"/>
                <a:ea typeface="+mj-ea"/>
                <a:cs typeface="+mj-cs"/>
              </a:rPr>
            </a:br>
            <a:r>
              <a:rPr lang="en-US" sz="4800" kern="1200">
                <a:solidFill>
                  <a:srgbClr val="FFFFFF"/>
                </a:solidFill>
                <a:latin typeface="+mj-lt"/>
                <a:ea typeface="+mj-ea"/>
                <a:cs typeface="+mj-cs"/>
              </a:rPr>
              <a:t>Attitude – attitude is a settled way of thinking.</a:t>
            </a:r>
          </a:p>
        </p:txBody>
      </p:sp>
    </p:spTree>
    <p:custDataLst>
      <p:tags r:id="rId1"/>
    </p:custDataLst>
    <p:extLst>
      <p:ext uri="{BB962C8B-B14F-4D97-AF65-F5344CB8AC3E}">
        <p14:creationId xmlns:p14="http://schemas.microsoft.com/office/powerpoint/2010/main" val="40052662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A1F028A-FA18-4A12-A5C8-57206B25DC7C}"/>
              </a:ext>
            </a:extLst>
          </p:cNvPr>
          <p:cNvSpPr>
            <a:spLocks noGrp="1"/>
          </p:cNvSpPr>
          <p:nvPr>
            <p:ph type="title"/>
          </p:nvPr>
        </p:nvSpPr>
        <p:spPr>
          <a:xfrm>
            <a:off x="1371597" y="348865"/>
            <a:ext cx="10044023" cy="877729"/>
          </a:xfrm>
        </p:spPr>
        <p:txBody>
          <a:bodyPr anchor="ctr">
            <a:normAutofit/>
          </a:bodyPr>
          <a:lstStyle/>
          <a:p>
            <a:r>
              <a:rPr lang="en-GB" sz="4000">
                <a:solidFill>
                  <a:srgbClr val="FFFFFF"/>
                </a:solidFill>
              </a:rPr>
              <a:t>It means…….</a:t>
            </a:r>
          </a:p>
        </p:txBody>
      </p:sp>
      <p:graphicFrame>
        <p:nvGraphicFramePr>
          <p:cNvPr id="5" name="Content Placeholder 2">
            <a:extLst>
              <a:ext uri="{FF2B5EF4-FFF2-40B4-BE49-F238E27FC236}">
                <a16:creationId xmlns:a16="http://schemas.microsoft.com/office/drawing/2014/main" id="{7C8964CD-4CE8-77D1-4E7B-4D42A1293FA1}"/>
              </a:ext>
            </a:extLst>
          </p:cNvPr>
          <p:cNvGraphicFramePr>
            <a:graphicFrameLocks noGrp="1"/>
          </p:cNvGraphicFramePr>
          <p:nvPr>
            <p:ph idx="1"/>
            <p:extLst>
              <p:ext uri="{D42A27DB-BD31-4B8C-83A1-F6EECF244321}">
                <p14:modId xmlns:p14="http://schemas.microsoft.com/office/powerpoint/2010/main" val="4162909491"/>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ustDataLst>
      <p:tags r:id="rId1"/>
    </p:custDataLst>
    <p:extLst>
      <p:ext uri="{BB962C8B-B14F-4D97-AF65-F5344CB8AC3E}">
        <p14:creationId xmlns:p14="http://schemas.microsoft.com/office/powerpoint/2010/main" val="12627617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394EE3A9-1976-4F0A-80B8-D8E60BDF8CB9}"/>
              </a:ext>
            </a:extLst>
          </p:cNvPr>
          <p:cNvSpPr>
            <a:spLocks noGrp="1"/>
          </p:cNvSpPr>
          <p:nvPr>
            <p:ph type="title"/>
          </p:nvPr>
        </p:nvSpPr>
        <p:spPr>
          <a:xfrm>
            <a:off x="1314824" y="735106"/>
            <a:ext cx="10053763" cy="2928470"/>
          </a:xfrm>
        </p:spPr>
        <p:txBody>
          <a:bodyPr vert="horz" lIns="91440" tIns="45720" rIns="91440" bIns="45720" rtlCol="0" anchor="b">
            <a:normAutofit/>
          </a:bodyPr>
          <a:lstStyle/>
          <a:p>
            <a:r>
              <a:rPr lang="en-US" sz="4800" kern="1200">
                <a:solidFill>
                  <a:srgbClr val="FFFFFF"/>
                </a:solidFill>
                <a:latin typeface="+mj-lt"/>
                <a:ea typeface="+mj-ea"/>
                <a:cs typeface="+mj-cs"/>
              </a:rPr>
              <a:t>Fixed or Growth Mindset</a:t>
            </a:r>
          </a:p>
        </p:txBody>
      </p:sp>
      <p:sp>
        <p:nvSpPr>
          <p:cNvPr id="3" name="Content Placeholder 2">
            <a:extLst>
              <a:ext uri="{FF2B5EF4-FFF2-40B4-BE49-F238E27FC236}">
                <a16:creationId xmlns:a16="http://schemas.microsoft.com/office/drawing/2014/main" id="{89A8FE00-E098-409B-9B2F-5BDCD96F1AFF}"/>
              </a:ext>
            </a:extLst>
          </p:cNvPr>
          <p:cNvSpPr>
            <a:spLocks noGrp="1"/>
          </p:cNvSpPr>
          <p:nvPr>
            <p:ph idx="1"/>
          </p:nvPr>
        </p:nvSpPr>
        <p:spPr>
          <a:xfrm>
            <a:off x="1350682" y="4870824"/>
            <a:ext cx="10005951" cy="1458258"/>
          </a:xfrm>
        </p:spPr>
        <p:txBody>
          <a:bodyPr vert="horz" lIns="91440" tIns="45720" rIns="91440" bIns="45720" rtlCol="0" anchor="ctr">
            <a:normAutofit/>
          </a:bodyPr>
          <a:lstStyle/>
          <a:p>
            <a:pPr marL="0" indent="0">
              <a:buNone/>
            </a:pPr>
            <a:r>
              <a:rPr lang="en-US" sz="2400" kern="1200">
                <a:solidFill>
                  <a:schemeClr val="tx1"/>
                </a:solidFill>
                <a:latin typeface="+mn-lt"/>
                <a:ea typeface="+mn-ea"/>
                <a:cs typeface="+mn-cs"/>
              </a:rPr>
              <a:t>Students with a fixed mindset are unable to thrive under challenging conditions.  </a:t>
            </a:r>
          </a:p>
        </p:txBody>
      </p:sp>
    </p:spTree>
    <p:custDataLst>
      <p:tags r:id="rId1"/>
    </p:custDataLst>
    <p:extLst>
      <p:ext uri="{BB962C8B-B14F-4D97-AF65-F5344CB8AC3E}">
        <p14:creationId xmlns:p14="http://schemas.microsoft.com/office/powerpoint/2010/main" val="2167393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873759" y="407311"/>
            <a:ext cx="9895951" cy="1033669"/>
          </a:xfrm>
        </p:spPr>
        <p:txBody>
          <a:bodyPr>
            <a:normAutofit fontScale="90000"/>
          </a:bodyPr>
          <a:lstStyle/>
          <a:p>
            <a:r>
              <a:rPr lang="en-GB" sz="3600" dirty="0">
                <a:solidFill>
                  <a:srgbClr val="FFFFFF"/>
                </a:solidFill>
              </a:rPr>
              <a:t>Developing a Growth Mindset</a:t>
            </a:r>
            <a:br>
              <a:rPr lang="en-GB" sz="1600" dirty="0">
                <a:solidFill>
                  <a:srgbClr val="FFFFFF"/>
                </a:solidFill>
              </a:rPr>
            </a:br>
            <a:br>
              <a:rPr lang="en-GB" sz="1600" dirty="0">
                <a:solidFill>
                  <a:srgbClr val="FFFFFF"/>
                </a:solidFill>
              </a:rPr>
            </a:br>
            <a:r>
              <a:rPr lang="en-GB" sz="1600" dirty="0">
                <a:solidFill>
                  <a:srgbClr val="FFFFFF"/>
                </a:solidFill>
              </a:rPr>
              <a:t> </a:t>
            </a:r>
            <a:br>
              <a:rPr lang="en-GB" sz="1600" dirty="0">
                <a:solidFill>
                  <a:srgbClr val="FFFFFF"/>
                </a:solidFill>
              </a:rPr>
            </a:br>
            <a:endParaRPr lang="en-GB" sz="1600" dirty="0">
              <a:solidFill>
                <a:srgbClr val="FFFFFF"/>
              </a:solidFill>
            </a:endParaRPr>
          </a:p>
        </p:txBody>
      </p:sp>
      <p:sp>
        <p:nvSpPr>
          <p:cNvPr id="5" name="Content Placeholder 4"/>
          <p:cNvSpPr>
            <a:spLocks noGrp="1"/>
          </p:cNvSpPr>
          <p:nvPr>
            <p:ph idx="1"/>
          </p:nvPr>
        </p:nvSpPr>
        <p:spPr>
          <a:xfrm>
            <a:off x="1371599" y="2318197"/>
            <a:ext cx="9724031" cy="3683358"/>
          </a:xfrm>
        </p:spPr>
        <p:txBody>
          <a:bodyPr anchor="ctr">
            <a:normAutofit/>
          </a:bodyPr>
          <a:lstStyle/>
          <a:p>
            <a:pPr marL="0" indent="0">
              <a:buNone/>
            </a:pPr>
            <a:endParaRPr lang="en-GB" sz="2000"/>
          </a:p>
          <a:p>
            <a:r>
              <a:rPr lang="en-GB" sz="2000">
                <a:hlinkClick r:id="rId3"/>
              </a:rPr>
              <a:t>https://www.youtube.com/watch?v=2nF90sAW-Yg</a:t>
            </a:r>
            <a:endParaRPr lang="en-GB" sz="2000"/>
          </a:p>
          <a:p>
            <a:endParaRPr lang="en-GB" sz="2000"/>
          </a:p>
          <a:p>
            <a:r>
              <a:rPr lang="en-GB" sz="2000"/>
              <a:t>7 minutes</a:t>
            </a:r>
          </a:p>
          <a:p>
            <a:endParaRPr lang="en-GB" sz="2000"/>
          </a:p>
          <a:p>
            <a:endParaRPr lang="en-GB" sz="2000"/>
          </a:p>
        </p:txBody>
      </p:sp>
    </p:spTree>
    <p:custDataLst>
      <p:tags r:id="rId1"/>
    </p:custDataLst>
    <p:extLst>
      <p:ext uri="{BB962C8B-B14F-4D97-AF65-F5344CB8AC3E}">
        <p14:creationId xmlns:p14="http://schemas.microsoft.com/office/powerpoint/2010/main" val="175294594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383</Words>
  <Application>Microsoft Office PowerPoint</Application>
  <PresentationFormat>Widescreen</PresentationFormat>
  <Paragraphs>54</Paragraphs>
  <Slides>16</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Calibri Light</vt:lpstr>
      <vt:lpstr>Office Theme</vt:lpstr>
      <vt:lpstr>The A-Level Mindset</vt:lpstr>
      <vt:lpstr>Have a go at the puzzles ……..</vt:lpstr>
      <vt:lpstr>PowerPoint Presentation</vt:lpstr>
      <vt:lpstr>PowerPoint Presentation</vt:lpstr>
      <vt:lpstr>How did you get on?</vt:lpstr>
      <vt:lpstr>  Attitude – attitude is a settled way of thinking.</vt:lpstr>
      <vt:lpstr>It means…….</vt:lpstr>
      <vt:lpstr>Fixed or Growth Mindset</vt:lpstr>
      <vt:lpstr>Developing a Growth Mindset    </vt:lpstr>
      <vt:lpstr>Response to challenge or difficulty</vt:lpstr>
      <vt:lpstr>Attitude – Stopping Negative Thoughts  (page 20-21)</vt:lpstr>
      <vt:lpstr>Response to challenge or difficulty</vt:lpstr>
      <vt:lpstr>Attitude – Falling Forwards (page 22)</vt:lpstr>
      <vt:lpstr>PowerPoint Presentation</vt:lpstr>
      <vt:lpstr>Resilience and Grit </vt:lpstr>
      <vt:lpstr> You have to want to succeed more than you fear failure!   Mistakes are crucial – failure is a necessary part of learning.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A-Level Mindset</dc:title>
  <dc:creator>Shez Coe</dc:creator>
  <cp:lastModifiedBy>Shez Coe</cp:lastModifiedBy>
  <cp:revision>1</cp:revision>
  <dcterms:created xsi:type="dcterms:W3CDTF">2022-07-01T11:50:08Z</dcterms:created>
  <dcterms:modified xsi:type="dcterms:W3CDTF">2022-09-18T18:29:24Z</dcterms:modified>
</cp:coreProperties>
</file>