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6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36596-6AB0-423E-88F8-FE881048C617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06C6-93FF-4A48-8509-31C24400F7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014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36596-6AB0-423E-88F8-FE881048C617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06C6-93FF-4A48-8509-31C24400F7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052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36596-6AB0-423E-88F8-FE881048C617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06C6-93FF-4A48-8509-31C24400F7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174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36596-6AB0-423E-88F8-FE881048C617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06C6-93FF-4A48-8509-31C24400F7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773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36596-6AB0-423E-88F8-FE881048C617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06C6-93FF-4A48-8509-31C24400F7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190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36596-6AB0-423E-88F8-FE881048C617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06C6-93FF-4A48-8509-31C24400F7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272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36596-6AB0-423E-88F8-FE881048C617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06C6-93FF-4A48-8509-31C24400F7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499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36596-6AB0-423E-88F8-FE881048C617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06C6-93FF-4A48-8509-31C24400F7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8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36596-6AB0-423E-88F8-FE881048C617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06C6-93FF-4A48-8509-31C24400F7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853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36596-6AB0-423E-88F8-FE881048C617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06C6-93FF-4A48-8509-31C24400F7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063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36596-6AB0-423E-88F8-FE881048C617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506C6-93FF-4A48-8509-31C24400F7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82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36596-6AB0-423E-88F8-FE881048C617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506C6-93FF-4A48-8509-31C24400F7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81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medicportal.com/application-guide/medical-school-interview/mmi-interviews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hyperlink" Target="https://www.themedicportal.com/application-guide/medical-school-interview/online-interview-guide/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ma.org.uk/news-views-analysis/the-secret-doctor?page=3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hyperlink" Target="http://www.gmc-uk.org/guidance/index.asp?WT.ac=WBHM13042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ishopstopford.fireflycloud.net/coronavirus-closure-support/sixth-form-additional-information/year-12/considering-medicine--dentistry--veterinary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inistryofethics.co.uk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 </a:t>
            </a:r>
            <a:r>
              <a:rPr lang="en-GB" b="1" dirty="0" smtClean="0"/>
              <a:t>Preparing </a:t>
            </a:r>
            <a:r>
              <a:rPr lang="en-GB" b="1" dirty="0"/>
              <a:t>for Medical </a:t>
            </a:r>
            <a:r>
              <a:rPr lang="en-GB" b="1" dirty="0" smtClean="0"/>
              <a:t>Interviews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648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+mn-lt"/>
              </a:rPr>
              <a:t>Be able to talk convincingly about your Personal Statement 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048000" y="299811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sz="16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GB" sz="16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 descr="Personal statement, notebook and p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91" y="1606712"/>
            <a:ext cx="11302417" cy="506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956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Prepare carefully for Multi Mini interviews and practice for situations you might be put in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6990185" cy="3502155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MMI </a:t>
            </a:r>
            <a:r>
              <a:rPr lang="en-GB" dirty="0"/>
              <a:t>interviews will probably take about two hours</a:t>
            </a:r>
          </a:p>
          <a:p>
            <a:r>
              <a:rPr lang="en-GB" dirty="0"/>
              <a:t>Each mini-interview will usually take no longer than 10 minutes</a:t>
            </a:r>
          </a:p>
          <a:p>
            <a:r>
              <a:rPr lang="en-GB" dirty="0"/>
              <a:t>Most universities will have around 10 MMI  ‘</a:t>
            </a:r>
            <a:r>
              <a:rPr lang="en-GB" dirty="0" smtClean="0"/>
              <a:t>stations’</a:t>
            </a:r>
            <a:endParaRPr lang="en-GB" dirty="0"/>
          </a:p>
          <a:p>
            <a:pPr marL="0" indent="0">
              <a:buNone/>
            </a:pPr>
            <a:r>
              <a:rPr lang="en-GB" dirty="0" smtClean="0">
                <a:hlinkClick r:id="rId3"/>
              </a:rPr>
              <a:t>www.themedicportal.com/application-guide/medical-school-interview/mmi-interviews/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8776">
            <a:off x="7605245" y="2417784"/>
            <a:ext cx="4514425" cy="201142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838199" y="5327779"/>
            <a:ext cx="109836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Think about how they might do online interviews:</a:t>
            </a:r>
          </a:p>
          <a:p>
            <a:r>
              <a:rPr lang="en-GB" sz="2400" dirty="0">
                <a:hlinkClick r:id="rId5"/>
              </a:rPr>
              <a:t>https://www.themedicportal.com/application-guide/medical-school-interview/online-interview-guide</a:t>
            </a:r>
            <a:r>
              <a:rPr lang="en-GB" dirty="0">
                <a:hlinkClick r:id="rId5"/>
              </a:rPr>
              <a:t>/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89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Be absolutely clear what to expect at each interview at a particular medical school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24635"/>
            <a:ext cx="10515600" cy="4351338"/>
          </a:xfrm>
        </p:spPr>
        <p:txBody>
          <a:bodyPr/>
          <a:lstStyle/>
          <a:p>
            <a:r>
              <a:rPr lang="en-GB" dirty="0" smtClean="0"/>
              <a:t>What type </a:t>
            </a:r>
            <a:r>
              <a:rPr lang="en-GB" dirty="0"/>
              <a:t>of </a:t>
            </a:r>
            <a:r>
              <a:rPr lang="en-GB" dirty="0" smtClean="0"/>
              <a:t>interview?</a:t>
            </a:r>
            <a:r>
              <a:rPr lang="en-GB" dirty="0"/>
              <a:t> </a:t>
            </a:r>
            <a:r>
              <a:rPr lang="en-GB" dirty="0" smtClean="0"/>
              <a:t>Multiple </a:t>
            </a:r>
            <a:r>
              <a:rPr lang="en-GB" dirty="0"/>
              <a:t>Mini </a:t>
            </a:r>
            <a:r>
              <a:rPr lang="en-GB" dirty="0" smtClean="0"/>
              <a:t>Interviews or Traditional/panel interviews</a:t>
            </a:r>
          </a:p>
          <a:p>
            <a:r>
              <a:rPr lang="en-GB" dirty="0"/>
              <a:t>Is </a:t>
            </a:r>
            <a:r>
              <a:rPr lang="en-GB" dirty="0" smtClean="0"/>
              <a:t>the medical school Interviewing </a:t>
            </a:r>
            <a:r>
              <a:rPr lang="en-GB" dirty="0"/>
              <a:t>Online</a:t>
            </a:r>
            <a:r>
              <a:rPr lang="en-GB" dirty="0" smtClean="0"/>
              <a:t>? (most are this year)</a:t>
            </a:r>
          </a:p>
          <a:p>
            <a:r>
              <a:rPr lang="en-GB" dirty="0" smtClean="0"/>
              <a:t>What topics will be covered?</a:t>
            </a:r>
          </a:p>
          <a:p>
            <a:r>
              <a:rPr lang="en-GB" dirty="0" smtClean="0"/>
              <a:t>How will they score </a:t>
            </a:r>
            <a:r>
              <a:rPr lang="en-GB" dirty="0"/>
              <a:t>your application </a:t>
            </a:r>
            <a:r>
              <a:rPr lang="en-GB" dirty="0" smtClean="0"/>
              <a:t>(e.g. some use a </a:t>
            </a:r>
            <a:r>
              <a:rPr lang="en-GB" dirty="0"/>
              <a:t>weighting </a:t>
            </a:r>
            <a:r>
              <a:rPr lang="en-GB" dirty="0" smtClean="0"/>
              <a:t>such as: </a:t>
            </a:r>
            <a:r>
              <a:rPr lang="en-GB" dirty="0"/>
              <a:t>45% academic, 30% UCAT and 25% contextual</a:t>
            </a:r>
            <a:r>
              <a:rPr lang="en-GB" dirty="0" smtClean="0"/>
              <a:t>)</a:t>
            </a:r>
          </a:p>
          <a:p>
            <a:r>
              <a:rPr lang="en-GB" dirty="0" smtClean="0"/>
              <a:t>How many candidates get invited </a:t>
            </a:r>
            <a:r>
              <a:rPr lang="en-GB" dirty="0"/>
              <a:t>to </a:t>
            </a:r>
            <a:r>
              <a:rPr lang="en-GB" dirty="0" smtClean="0"/>
              <a:t>interview/ how students will they make offers to?</a:t>
            </a:r>
            <a:endParaRPr lang="en-GB" dirty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67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0564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Get hold of the invaluable book Medical School Interviews </a:t>
            </a:r>
            <a:r>
              <a:rPr lang="en-GB" dirty="0"/>
              <a:t>(2nd Edition) which has analyses over 150 questions includes material on Multiple-Mini-Interviews (MMI)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1026" name="Picture 2" descr="https://images-na.ssl-images-amazon.com/images/I/81K7mamyto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1768">
            <a:off x="6702379" y="374071"/>
            <a:ext cx="4350682" cy="615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125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Know what it is like to be a doctor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Read </a:t>
            </a:r>
            <a:r>
              <a:rPr lang="en-GB" dirty="0"/>
              <a:t>the BMA website Secret Doctor Blog </a:t>
            </a:r>
          </a:p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bma.org.uk/news-views-analysis/the-secret-doctor?page=3</a:t>
            </a:r>
            <a:endParaRPr lang="en-GB" dirty="0" smtClean="0"/>
          </a:p>
          <a:p>
            <a:endParaRPr lang="en-GB" dirty="0"/>
          </a:p>
          <a:p>
            <a:r>
              <a:rPr lang="en-GB" dirty="0">
                <a:hlinkClick r:id="rId4"/>
              </a:rPr>
              <a:t>http://</a:t>
            </a:r>
            <a:r>
              <a:rPr lang="en-GB" dirty="0" smtClean="0">
                <a:hlinkClick r:id="rId4"/>
              </a:rPr>
              <a:t>www.gmc-uk.org/guidance/index.asp?WT.ac=WBHM130422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r>
              <a:rPr lang="en-GB" b="1" dirty="0"/>
              <a:t>Be able to show what you got from work experience 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318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5373"/>
            <a:ext cx="10515600" cy="491086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Check out Firefly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19" y="819785"/>
            <a:ext cx="11687694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3"/>
              </a:rPr>
              <a:t>https://bishopstopford.fireflycloud.net/coronavirus-closure-support/sixth-form-additional-information/year-12/considering-medicine--dentistry--</a:t>
            </a:r>
            <a:r>
              <a:rPr lang="en-GB" dirty="0" smtClean="0">
                <a:hlinkClick r:id="rId3"/>
              </a:rPr>
              <a:t>veterinary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3697" y="1737359"/>
            <a:ext cx="6011541" cy="48943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867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32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Know about the structure course and of medical training at undergraduate and post-graduate levels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896" y="1314694"/>
            <a:ext cx="8847017" cy="55433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435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Be able to provide evidence of your ‘sustained voluntary commitment’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/>
              <a:t>eg</a:t>
            </a:r>
            <a:r>
              <a:rPr lang="en-GB" dirty="0" smtClean="0"/>
              <a:t> </a:t>
            </a:r>
            <a:r>
              <a:rPr lang="en-GB" dirty="0"/>
              <a:t>working with old people over a long period of time </a:t>
            </a:r>
          </a:p>
          <a:p>
            <a:endParaRPr lang="en-GB" dirty="0"/>
          </a:p>
        </p:txBody>
      </p:sp>
      <p:pic>
        <p:nvPicPr>
          <p:cNvPr id="1026" name="Picture 2" descr="Voluntary work is more important than you thi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698" y="2311204"/>
            <a:ext cx="6610985" cy="454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817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679141" cy="1325563"/>
          </a:xfrm>
        </p:spPr>
        <p:txBody>
          <a:bodyPr>
            <a:normAutofit/>
          </a:bodyPr>
          <a:lstStyle/>
          <a:p>
            <a:r>
              <a:rPr lang="en-GB" b="1" dirty="0"/>
              <a:t>Think carefully about ethical issues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4597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hlinkClick r:id="rId3"/>
              </a:rPr>
              <a:t>http</a:t>
            </a:r>
            <a:r>
              <a:rPr lang="en-GB" dirty="0">
                <a:hlinkClick r:id="rId3"/>
              </a:rPr>
              <a:t>://ministryofethics.co.uk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endParaRPr lang="en-GB" dirty="0"/>
          </a:p>
          <a:p>
            <a:r>
              <a:rPr lang="en-GB" dirty="0"/>
              <a:t>Useful book: </a:t>
            </a:r>
            <a:r>
              <a:rPr lang="en-GB" i="1" dirty="0"/>
              <a:t>Medical Ethics: A Very Short Introduction </a:t>
            </a:r>
            <a:r>
              <a:rPr lang="en-GB" dirty="0"/>
              <a:t>by Tony Hope, OUP </a:t>
            </a:r>
          </a:p>
        </p:txBody>
      </p:sp>
      <p:pic>
        <p:nvPicPr>
          <p:cNvPr id="2050" name="Picture 2" descr="https://images-na.ssl-images-amazon.com/images/I/51bhCLJrsi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0364">
            <a:off x="7208766" y="398848"/>
            <a:ext cx="4216168" cy="597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60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Prepare well thought through personal examples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595" y="1690688"/>
            <a:ext cx="6120883" cy="4980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These should demonstrate </a:t>
            </a:r>
            <a:r>
              <a:rPr lang="en-GB" dirty="0"/>
              <a:t>such things </a:t>
            </a:r>
            <a:r>
              <a:rPr lang="en-GB" dirty="0" smtClean="0"/>
              <a:t>as:</a:t>
            </a:r>
          </a:p>
          <a:p>
            <a:r>
              <a:rPr lang="en-GB" dirty="0" smtClean="0"/>
              <a:t>your </a:t>
            </a:r>
            <a:r>
              <a:rPr lang="en-GB" dirty="0"/>
              <a:t>ability to take initiative, </a:t>
            </a:r>
            <a:endParaRPr lang="en-GB" dirty="0" smtClean="0"/>
          </a:p>
          <a:p>
            <a:r>
              <a:rPr lang="en-GB" dirty="0" smtClean="0"/>
              <a:t>effective </a:t>
            </a:r>
            <a:r>
              <a:rPr lang="en-GB" dirty="0"/>
              <a:t>teams skills, </a:t>
            </a:r>
            <a:endParaRPr lang="en-GB" dirty="0" smtClean="0"/>
          </a:p>
          <a:p>
            <a:r>
              <a:rPr lang="en-GB" dirty="0" smtClean="0"/>
              <a:t>leadership </a:t>
            </a:r>
            <a:r>
              <a:rPr lang="en-GB" dirty="0"/>
              <a:t>skills, </a:t>
            </a:r>
            <a:endParaRPr lang="en-GB" dirty="0" smtClean="0"/>
          </a:p>
          <a:p>
            <a:r>
              <a:rPr lang="en-GB" dirty="0" smtClean="0"/>
              <a:t>caring </a:t>
            </a:r>
            <a:r>
              <a:rPr lang="en-GB" dirty="0"/>
              <a:t>attitude, </a:t>
            </a:r>
            <a:endParaRPr lang="en-GB" dirty="0" smtClean="0"/>
          </a:p>
          <a:p>
            <a:r>
              <a:rPr lang="en-GB" dirty="0" smtClean="0"/>
              <a:t>ability </a:t>
            </a:r>
            <a:r>
              <a:rPr lang="en-GB" dirty="0"/>
              <a:t>to be sensitive, </a:t>
            </a:r>
            <a:endParaRPr lang="en-GB" dirty="0" smtClean="0"/>
          </a:p>
          <a:p>
            <a:r>
              <a:rPr lang="en-GB" dirty="0" smtClean="0"/>
              <a:t>ability </a:t>
            </a:r>
            <a:r>
              <a:rPr lang="en-GB" dirty="0"/>
              <a:t>to seek help when needed. </a:t>
            </a:r>
            <a:endParaRPr lang="en-GB" dirty="0" smtClean="0"/>
          </a:p>
          <a:p>
            <a:r>
              <a:rPr lang="en-GB" dirty="0"/>
              <a:t>your awareness of ethical issues which arose on placements, </a:t>
            </a:r>
          </a:p>
          <a:p>
            <a:endParaRPr lang="en-GB" dirty="0"/>
          </a:p>
        </p:txBody>
      </p:sp>
      <p:pic>
        <p:nvPicPr>
          <p:cNvPr id="2050" name="Picture 2" descr="Effective Leadership Skills - The Highlands Compa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583" y="1371600"/>
            <a:ext cx="7804566" cy="58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939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Teachers xmlns="a6bb0e75-b5ef-466e-a769-8646c7b3d8fc" xsi:nil="true"/>
    <Templates xmlns="a6bb0e75-b5ef-466e-a769-8646c7b3d8fc" xsi:nil="true"/>
    <Has_Teacher_Only_SectionGroup xmlns="a6bb0e75-b5ef-466e-a769-8646c7b3d8fc" xsi:nil="true"/>
    <Self_Registration_Enabled xmlns="a6bb0e75-b5ef-466e-a769-8646c7b3d8fc" xsi:nil="true"/>
    <FolderType xmlns="a6bb0e75-b5ef-466e-a769-8646c7b3d8fc" xsi:nil="true"/>
    <Distribution_Groups xmlns="a6bb0e75-b5ef-466e-a769-8646c7b3d8fc" xsi:nil="true"/>
    <Invited_Students xmlns="a6bb0e75-b5ef-466e-a769-8646c7b3d8fc" xsi:nil="true"/>
    <IsNotebookLocked xmlns="a6bb0e75-b5ef-466e-a769-8646c7b3d8fc" xsi:nil="true"/>
    <LMS_Mappings xmlns="a6bb0e75-b5ef-466e-a769-8646c7b3d8fc" xsi:nil="true"/>
    <Is_Collaboration_Space_Locked xmlns="a6bb0e75-b5ef-466e-a769-8646c7b3d8fc" xsi:nil="true"/>
    <CultureName xmlns="a6bb0e75-b5ef-466e-a769-8646c7b3d8fc" xsi:nil="true"/>
    <AppVersion xmlns="a6bb0e75-b5ef-466e-a769-8646c7b3d8fc" xsi:nil="true"/>
    <DefaultSectionNames xmlns="a6bb0e75-b5ef-466e-a769-8646c7b3d8fc" xsi:nil="true"/>
    <Owner xmlns="a6bb0e75-b5ef-466e-a769-8646c7b3d8fc">
      <UserInfo>
        <DisplayName/>
        <AccountId xsi:nil="true"/>
        <AccountType/>
      </UserInfo>
    </Owner>
    <Teachers xmlns="a6bb0e75-b5ef-466e-a769-8646c7b3d8fc">
      <UserInfo>
        <DisplayName/>
        <AccountId xsi:nil="true"/>
        <AccountType/>
      </UserInfo>
    </Teachers>
    <Students xmlns="a6bb0e75-b5ef-466e-a769-8646c7b3d8fc">
      <UserInfo>
        <DisplayName/>
        <AccountId xsi:nil="true"/>
        <AccountType/>
      </UserInfo>
    </Students>
    <TeamsChannelId xmlns="a6bb0e75-b5ef-466e-a769-8646c7b3d8fc" xsi:nil="true"/>
    <Math_Settings xmlns="a6bb0e75-b5ef-466e-a769-8646c7b3d8fc" xsi:nil="true"/>
    <NotebookType xmlns="a6bb0e75-b5ef-466e-a769-8646c7b3d8fc" xsi:nil="true"/>
    <Student_Groups xmlns="a6bb0e75-b5ef-466e-a769-8646c7b3d8fc">
      <UserInfo>
        <DisplayName/>
        <AccountId xsi:nil="true"/>
        <AccountType/>
      </UserInfo>
    </Student_Group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A33ABCE43DCD4999119B5277F91D15" ma:contentTypeVersion="33" ma:contentTypeDescription="Create a new document." ma:contentTypeScope="" ma:versionID="ff0fcb5514f8c71a992b711846284f42">
  <xsd:schema xmlns:xsd="http://www.w3.org/2001/XMLSchema" xmlns:xs="http://www.w3.org/2001/XMLSchema" xmlns:p="http://schemas.microsoft.com/office/2006/metadata/properties" xmlns:ns3="a6bb0e75-b5ef-466e-a769-8646c7b3d8fc" xmlns:ns4="45a4554f-a3d9-4912-91b5-62a70f1deb06" targetNamespace="http://schemas.microsoft.com/office/2006/metadata/properties" ma:root="true" ma:fieldsID="a4cb9e35dd7c5538faae154e2261dfad" ns3:_="" ns4:_="">
    <xsd:import namespace="a6bb0e75-b5ef-466e-a769-8646c7b3d8fc"/>
    <xsd:import namespace="45a4554f-a3d9-4912-91b5-62a70f1deb0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Distribution_Groups" minOccurs="0"/>
                <xsd:element ref="ns3:LMS_Mappin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bb0e75-b5ef-466e-a769-8646c7b3d8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NotebookType" ma:index="17" nillable="true" ma:displayName="Notebook Type" ma:internalName="NotebookType">
      <xsd:simpleType>
        <xsd:restriction base="dms:Text"/>
      </xsd:simpleType>
    </xsd:element>
    <xsd:element name="FolderType" ma:index="18" nillable="true" ma:displayName="Folder Type" ma:internalName="FolderType">
      <xsd:simpleType>
        <xsd:restriction base="dms:Text"/>
      </xsd:simpleType>
    </xsd:element>
    <xsd:element name="CultureName" ma:index="19" nillable="true" ma:displayName="Culture Name" ma:internalName="CultureName">
      <xsd:simpleType>
        <xsd:restriction base="dms:Text"/>
      </xsd:simpleType>
    </xsd:element>
    <xsd:element name="AppVersion" ma:index="20" nillable="true" ma:displayName="App Version" ma:internalName="AppVersion">
      <xsd:simpleType>
        <xsd:restriction base="dms:Text"/>
      </xsd:simpleType>
    </xsd:element>
    <xsd:element name="TeamsChannelId" ma:index="21" nillable="true" ma:displayName="Teams Channel Id" ma:internalName="TeamsChannelId">
      <xsd:simpleType>
        <xsd:restriction base="dms:Text"/>
      </xsd:simpleType>
    </xsd:element>
    <xsd:element name="Owner" ma:index="2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3" nillable="true" ma:displayName="Math Settings" ma:internalName="Math_Settings">
      <xsd:simpleType>
        <xsd:restriction base="dms:Text"/>
      </xsd:simpleType>
    </xsd:element>
    <xsd:element name="DefaultSectionNames" ma:index="2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5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1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2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3" nillable="true" ma:displayName="Is Collaboration Space Locked" ma:internalName="Is_Collaboration_Space_Locked">
      <xsd:simpleType>
        <xsd:restriction base="dms:Boolean"/>
      </xsd:simpleType>
    </xsd:element>
    <xsd:element name="IsNotebookLocked" ma:index="34" nillable="true" ma:displayName="Is Notebook Locked" ma:internalName="IsNotebookLocked">
      <xsd:simpleType>
        <xsd:restriction base="dms:Boolean"/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istribution_Groups" ma:index="39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40" nillable="true" ma:displayName="LMS Mappings" ma:internalName="LMS_Mapping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4554f-a3d9-4912-91b5-62a70f1deb0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729525-6E72-4970-8E1E-741727C577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0B2D99-A755-4D9E-99C7-7D6FF16FFB75}">
  <ds:schemaRefs>
    <ds:schemaRef ds:uri="http://purl.org/dc/dcmitype/"/>
    <ds:schemaRef ds:uri="http://schemas.microsoft.com/office/infopath/2007/PartnerControls"/>
    <ds:schemaRef ds:uri="45a4554f-a3d9-4912-91b5-62a70f1deb06"/>
    <ds:schemaRef ds:uri="http://purl.org/dc/elements/1.1/"/>
    <ds:schemaRef ds:uri="http://schemas.microsoft.com/office/2006/metadata/properties"/>
    <ds:schemaRef ds:uri="http://schemas.microsoft.com/office/2006/documentManagement/types"/>
    <ds:schemaRef ds:uri="a6bb0e75-b5ef-466e-a769-8646c7b3d8fc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474E5DE-F311-48E8-B23A-61AA93D6A8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bb0e75-b5ef-466e-a769-8646c7b3d8fc"/>
    <ds:schemaRef ds:uri="45a4554f-a3d9-4912-91b5-62a70f1deb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345</Words>
  <Application>Microsoft Office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  Preparing for Medical Interviews </vt:lpstr>
      <vt:lpstr>Be absolutely clear what to expect at each interview at a particular medical school </vt:lpstr>
      <vt:lpstr>PowerPoint Presentation</vt:lpstr>
      <vt:lpstr>Know what it is like to be a doctor </vt:lpstr>
      <vt:lpstr>Check out Firefly</vt:lpstr>
      <vt:lpstr>Know about the structure course and of medical training at undergraduate and post-graduate levels </vt:lpstr>
      <vt:lpstr>Be able to provide evidence of your ‘sustained voluntary commitment’ </vt:lpstr>
      <vt:lpstr>Think carefully about ethical issues </vt:lpstr>
      <vt:lpstr>Prepare well thought through personal examples </vt:lpstr>
      <vt:lpstr>Be able to talk convincingly about your Personal Statement </vt:lpstr>
      <vt:lpstr>Prepare carefully for Multi Mini interviews and practice for situations you might be put in </vt:lpstr>
    </vt:vector>
  </TitlesOfParts>
  <Company>Bishop Stopford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for Medical Interviews</dc:title>
  <dc:creator>Harwood. Arthur</dc:creator>
  <cp:lastModifiedBy>Harwood. Arthur</cp:lastModifiedBy>
  <cp:revision>8</cp:revision>
  <dcterms:created xsi:type="dcterms:W3CDTF">2020-12-04T14:21:47Z</dcterms:created>
  <dcterms:modified xsi:type="dcterms:W3CDTF">2020-12-07T10:37:10Z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0x010100F4A33ABCE43DCD4999119B5277F91D15</vt:lpwstr>
  </property>
</Properties>
</file>